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5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_rels/notesSlide27.xml.rels" ContentType="application/vnd.openxmlformats-package.relationships+xml"/>
  <Override PartName="/ppt/notesSlides/notesSlide27.xml" ContentType="application/vnd.openxmlformats-officedocument.presentationml.notesSlide+xml"/>
  <Override PartName="/ppt/_rels/presentation.xml.rels" ContentType="application/vnd.openxmlformats-package.relationships+xml"/>
  <Override PartName="/ppt/media/image27.jpeg" ContentType="image/jpeg"/>
  <Override PartName="/ppt/media/image22.png" ContentType="image/png"/>
  <Override PartName="/ppt/media/image21.png" ContentType="image/png"/>
  <Override PartName="/ppt/media/image19.png" ContentType="image/png"/>
  <Override PartName="/ppt/media/image20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jpeg" ContentType="image/jpeg"/>
  <Override PartName="/ppt/media/image7.png" ContentType="image/png"/>
  <Override PartName="/ppt/media/image37.png" ContentType="image/png"/>
  <Override PartName="/ppt/media/image14.jpeg" ContentType="image/jpeg"/>
  <Override PartName="/ppt/media/image8.png" ContentType="image/png"/>
  <Override PartName="/ppt/media/image38.png" ContentType="image/png"/>
  <Override PartName="/ppt/media/image9.jpeg" ContentType="image/jpeg"/>
  <Override PartName="/ppt/media/image28.png" ContentType="image/png"/>
  <Override PartName="/ppt/media/image10.jpeg" ContentType="image/jpeg"/>
  <Override PartName="/ppt/media/image30.png" ContentType="image/png"/>
  <Override PartName="/ppt/media/image36.png" ContentType="image/png"/>
  <Override PartName="/ppt/media/image6.png" ContentType="image/png"/>
  <Override PartName="/ppt/media/image29.png" ContentType="image/png"/>
  <Override PartName="/ppt/media/image5.png" ContentType="image/png"/>
  <Override PartName="/ppt/media/image35.png" ContentType="image/png"/>
  <Override PartName="/ppt/media/image13.jpeg" ContentType="image/jpeg"/>
  <Override PartName="/ppt/media/image23.png" ContentType="image/png"/>
  <Override PartName="/ppt/media/image34.png" ContentType="image/png"/>
  <Override PartName="/ppt/media/image12.jpeg" ContentType="image/jpeg"/>
  <Override PartName="/ppt/media/image4.png" ContentType="image/png"/>
  <Override PartName="/ppt/media/image33.png" ContentType="image/png"/>
  <Override PartName="/ppt/media/image3.png" ContentType="image/png"/>
  <Override PartName="/ppt/media/image26.png" ContentType="image/png"/>
  <Override PartName="/ppt/media/image32.png" ContentType="image/png"/>
  <Override PartName="/ppt/media/image2.png" ContentType="image/png"/>
  <Override PartName="/ppt/media/image25.png" ContentType="image/png"/>
  <Override PartName="/ppt/media/image31.png" ContentType="image/png"/>
  <Override PartName="/ppt/media/image1.png" ContentType="image/png"/>
  <Override PartName="/ppt/media/image11.jpeg" ContentType="image/jpeg"/>
  <Override PartName="/ppt/media/image24.png" ContentType="image/png"/>
  <Override PartName="/ppt/slideLayouts/_rels/slideLayout52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53.xml.rels" ContentType="application/vnd.openxmlformats-package.relationships+xml"/>
  <Override PartName="/ppt/slideLayouts/slideLayout56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presProps.xml" ContentType="application/vnd.openxmlformats-officedocument.presentationml.presPro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40.xml.rels" ContentType="application/vnd.openxmlformats-package.relationships+xml"/>
  <Override PartName="/ppt/slides/_rels/slide33.xml.rels" ContentType="application/vnd.openxmlformats-package.relationships+xml"/>
  <Override PartName="/ppt/slides/_rels/slide6.xml.rels" ContentType="application/vnd.openxmlformats-package.relationships+xml"/>
  <Override PartName="/ppt/slides/_rels/slide41.xml.rels" ContentType="application/vnd.openxmlformats-package.relationships+xml"/>
  <Override PartName="/ppt/slides/_rels/slide34.xml.rels" ContentType="application/vnd.openxmlformats-package.relationships+xml"/>
  <Override PartName="/ppt/slides/_rels/slide7.xml.rels" ContentType="application/vnd.openxmlformats-package.relationships+xml"/>
  <Override PartName="/ppt/slides/_rels/slide42.xml.rels" ContentType="application/vnd.openxmlformats-package.relationships+xml"/>
  <Override PartName="/ppt/slides/_rels/slide35.xml.rels" ContentType="application/vnd.openxmlformats-package.relationships+xml"/>
  <Override PartName="/ppt/slides/_rels/slide1.xml.rels" ContentType="application/vnd.openxmlformats-package.relationships+xml"/>
  <Override PartName="/ppt/slides/_rels/slide20.xml.rels" ContentType="application/vnd.openxmlformats-package.relationships+xml"/>
  <Override PartName="/ppt/slides/_rels/slide31.xml.rels" ContentType="application/vnd.openxmlformats-package.relationships+xml"/>
  <Override PartName="/ppt/slides/_rels/slide15.xml.rels" ContentType="application/vnd.openxmlformats-package.relationships+xml"/>
  <Override PartName="/ppt/slides/_rels/slide24.xml.rels" ContentType="application/vnd.openxmlformats-package.relationships+xml"/>
  <Override PartName="/ppt/slides/_rels/slide39.xml.rels" ContentType="application/vnd.openxmlformats-package.relationships+xml"/>
  <Override PartName="/ppt/slides/_rels/slide14.xml.rels" ContentType="application/vnd.openxmlformats-package.relationships+xml"/>
  <Override PartName="/ppt/slides/_rels/slide30.xml.rels" ContentType="application/vnd.openxmlformats-package.relationships+xml"/>
  <Override PartName="/ppt/slides/_rels/slide29.xml.rels" ContentType="application/vnd.openxmlformats-package.relationships+xml"/>
  <Override PartName="/ppt/slides/_rels/slide23.xml.rels" ContentType="application/vnd.openxmlformats-package.relationships+xml"/>
  <Override PartName="/ppt/slides/_rels/slide38.xml.rels" ContentType="application/vnd.openxmlformats-package.relationships+xml"/>
  <Override PartName="/ppt/slides/_rels/slide19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18.xml.rels" ContentType="application/vnd.openxmlformats-package.relationships+xml"/>
  <Override PartName="/ppt/slides/_rels/slide28.xml.rels" ContentType="application/vnd.openxmlformats-package.relationships+xml"/>
  <Override PartName="/ppt/slides/_rels/slide44.xml.rels" ContentType="application/vnd.openxmlformats-package.relationships+xml"/>
  <Override PartName="/ppt/slides/_rels/slide22.xml.rels" ContentType="application/vnd.openxmlformats-package.relationships+xml"/>
  <Override PartName="/ppt/slides/_rels/slide37.xml.rels" ContentType="application/vnd.openxmlformats-package.relationships+xml"/>
  <Override PartName="/ppt/slides/_rels/slide3.xml.rels" ContentType="application/vnd.openxmlformats-package.relationships+xml"/>
  <Override PartName="/ppt/slides/_rels/slide9.xml.rels" ContentType="application/vnd.openxmlformats-package.relationships+xml"/>
  <Override PartName="/ppt/slides/_rels/slide26.xml.rels" ContentType="application/vnd.openxmlformats-package.relationships+xml"/>
  <Override PartName="/ppt/slides/_rels/slide11.xml.rels" ContentType="application/vnd.openxmlformats-package.relationships+xml"/>
  <Override PartName="/ppt/slides/_rels/slide17.xml.rels" ContentType="application/vnd.openxmlformats-package.relationships+xml"/>
  <Override PartName="/ppt/slides/_rels/slide21.xml.rels" ContentType="application/vnd.openxmlformats-package.relationships+xml"/>
  <Override PartName="/ppt/slides/_rels/slide36.xml.rels" ContentType="application/vnd.openxmlformats-package.relationships+xml"/>
  <Override PartName="/ppt/slides/_rels/slide27.xml.rels" ContentType="application/vnd.openxmlformats-package.relationships+xml"/>
  <Override PartName="/ppt/slides/_rels/slide43.xml.rels" ContentType="application/vnd.openxmlformats-package.relationships+xml"/>
  <Override PartName="/ppt/slides/_rels/slide2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32.xml.rels" ContentType="application/vnd.openxmlformats-package.relationships+xml"/>
  <Override PartName="/ppt/slides/_rels/slide16.xml.rels" ContentType="application/vnd.openxmlformats-package.relationships+xml"/>
  <Override PartName="/ppt/slides/_rels/slide25.xml.rels" ContentType="application/vnd.openxmlformats-package.relationships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12.xml" ContentType="application/vnd.openxmlformats-officedocument.presentationml.slide+xml"/>
  <Override PartName="/ppt/slides/slide44.xml" ContentType="application/vnd.openxmlformats-officedocument.presentationml.slide+xml"/>
  <Override PartName="/ppt/slides/slide9.xml" ContentType="application/vnd.openxmlformats-officedocument.presentationml.slide+xml"/>
  <Override PartName="/ppt/slides/slide36.xml" ContentType="application/vnd.openxmlformats-officedocument.presentationml.slide+xml"/>
  <Override PartName="/ppt/slides/slide13.xml" ContentType="application/vnd.openxmlformats-officedocument.presentationml.slide+xml"/>
  <Override PartName="/ppt/slides/slide37.xml" ContentType="application/vnd.openxmlformats-officedocument.presentationml.slide+xml"/>
  <Override PartName="/ppt/slides/slide1.xml" ContentType="application/vnd.openxmlformats-officedocument.presentationml.slide+xml"/>
  <Override PartName="/ppt/slides/slide38.xml" ContentType="application/vnd.openxmlformats-officedocument.presentationml.slide+xml"/>
  <Override PartName="/ppt/slides/slide2.xml" ContentType="application/vnd.openxmlformats-officedocument.presentationml.slide+xml"/>
  <Override PartName="/ppt/slides/slide39.xml" ContentType="application/vnd.openxmlformats-officedocument.presentationml.slide+xml"/>
  <Override PartName="/ppt/slides/slide6.xml" ContentType="application/vnd.openxmlformats-officedocument.presentationml.slide+xml"/>
  <Override PartName="/ppt/slides/slide41.xml" ContentType="application/vnd.openxmlformats-officedocument.presentationml.slide+xml"/>
  <Override PartName="/ppt/slides/slide3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43.xml" ContentType="application/vnd.openxmlformats-officedocument.presentationml.slide+xml"/>
  <Override PartName="/ppt/slides/slide40.xml" ContentType="application/vnd.openxmlformats-officedocument.presentationml.slide+xml"/>
  <Override PartName="/ppt/slides/slide5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42.xml" ContentType="application/vnd.openxmlformats-officedocument.presentationml.slide+xml"/>
  <Override PartName="/ppt/slides/slide4.xml" ContentType="application/vnd.openxmlformats-officedocument.presentationml.slide+xml"/>
  <Override PartName="/ppt/slides/slide14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</p:sldIdLst>
  <p:sldSz cx="9144000" cy="51435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presProps" Target="presProps.xml"/>
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roundedCorners val="0"/>
  <c:chart>
    <c:autoTitleDeleted val="1"/>
    <c:plotArea>
      <c:layout>
        <c:manualLayout>
          <c:layoutTarget val="inner"/>
          <c:xMode val="edge"/>
          <c:yMode val="edge"/>
          <c:x val="0.0853233339911848"/>
          <c:y val="0.038562336203669"/>
          <c:w val="0.889086244326031"/>
          <c:h val="0.788562336203669"/>
        </c:manualLayout>
      </c:layout>
      <c:lineChart>
        <c:grouping val="standard"/>
        <c:varyColors val="0"/>
        <c:ser>
          <c:idx val="0"/>
          <c:order val="0"/>
          <c:tx>
            <c:strRef>
              <c:f>label 0</c:f>
              <c:strCache>
                <c:ptCount val="1"/>
                <c:pt idx="0">
                  <c:v>Grs</c:v>
                </c:pt>
              </c:strCache>
            </c:strRef>
          </c:tx>
          <c:spPr>
            <a:solidFill>
              <a:srgbClr val="0a95b0"/>
            </a:solidFill>
            <a:ln cap="rnd" w="28440">
              <a:solidFill>
                <a:srgbClr val="0a95b0"/>
              </a:solidFill>
              <a:round/>
            </a:ln>
          </c:spPr>
          <c:marker>
            <c:symbol val="circle"/>
            <c:size val="5"/>
            <c:spPr>
              <a:solidFill>
                <a:srgbClr val="0a95b0"/>
              </a:solidFill>
            </c:spPr>
          </c:marker>
          <c:dLbls>
            <c:txPr>
              <a:bodyPr wrap="square"/>
              <a:lstStyle/>
              <a:p>
                <a:pPr>
                  <a:defRPr b="0" sz="1000" spc="-1" strike="noStrike">
                    <a:solidFill>
                      <a:srgbClr val="415665"/>
                    </a:solidFill>
                    <a:latin typeface="Arial"/>
                  </a:defRPr>
                </a:pPr>
              </a:p>
            </c:txPr>
            <c:dLblPos val="r"/>
            <c:showLegendKey val="0"/>
            <c:showVal val="0"/>
            <c:showCatName val="0"/>
            <c:showSerName val="0"/>
            <c:showPercent val="0"/>
            <c:separator>; </c:separator>
            <c:showLeaderLines val="1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categories</c:f>
              <c:strCache>
                <c:ptCount val="5"/>
                <c:pt idx="0">
                  <c:v>7:00 a. m.</c:v>
                </c:pt>
                <c:pt idx="1">
                  <c:v>12:00 a. m.</c:v>
                </c:pt>
                <c:pt idx="2">
                  <c:v>3:00 p. m.</c:v>
                </c:pt>
                <c:pt idx="3">
                  <c:v>7:00 p. m.</c:v>
                </c:pt>
                <c:pt idx="4">
                  <c:v>11:00 p. m.</c:v>
                </c:pt>
              </c:strCache>
            </c:strRef>
          </c:cat>
          <c:val>
            <c:numRef>
              <c:f>0</c:f>
              <c:numCache>
                <c:formatCode>General</c:formatCode>
                <c:ptCount val="5"/>
                <c:pt idx="0">
                  <c:v>200</c:v>
                </c:pt>
                <c:pt idx="1">
                  <c:v>150</c:v>
                </c:pt>
                <c:pt idx="2">
                  <c:v>100</c:v>
                </c:pt>
                <c:pt idx="3">
                  <c:v>50</c:v>
                </c:pt>
                <c:pt idx="4">
                  <c:v>0</c:v>
                </c:pt>
              </c:numCache>
            </c:numRef>
          </c:val>
          <c:smooth val="0"/>
        </c:ser>
        <c:hiLowLines>
          <c:spPr>
            <a:ln w="0">
              <a:noFill/>
            </a:ln>
          </c:spPr>
        </c:hiLowLines>
        <c:marker val="1"/>
        <c:axId val="90674588"/>
        <c:axId val="45380072"/>
      </c:lineChart>
      <c:catAx>
        <c:axId val="90674588"/>
        <c:scaling>
          <c:orientation val="minMax"/>
        </c:scaling>
        <c:delete val="0"/>
        <c:axPos val="b"/>
        <c:numFmt formatCode="h:mm\ AM/PM" sourceLinked="0"/>
        <c:majorTickMark val="none"/>
        <c:minorTickMark val="none"/>
        <c:tickLblPos val="nextTo"/>
        <c:spPr>
          <a:ln w="9360">
            <a:solidFill>
              <a:srgbClr val="e0e6eb"/>
            </a:solidFill>
            <a:round/>
          </a:ln>
        </c:spPr>
        <c:txPr>
          <a:bodyPr/>
          <a:lstStyle/>
          <a:p>
            <a:pPr>
              <a:defRPr b="0" sz="1197" spc="-1" strike="noStrike">
                <a:solidFill>
                  <a:srgbClr val="7793a7"/>
                </a:solidFill>
                <a:latin typeface="Arial"/>
              </a:defRPr>
            </a:pPr>
          </a:p>
        </c:txPr>
        <c:crossAx val="45380072"/>
        <c:crosses val="autoZero"/>
        <c:auto val="1"/>
        <c:lblAlgn val="ctr"/>
        <c:lblOffset val="100"/>
        <c:noMultiLvlLbl val="0"/>
      </c:catAx>
      <c:valAx>
        <c:axId val="45380072"/>
        <c:scaling>
          <c:orientation val="minMax"/>
        </c:scaling>
        <c:delete val="0"/>
        <c:axPos val="l"/>
        <c:majorGridlines>
          <c:spPr>
            <a:ln w="9360">
              <a:solidFill>
                <a:srgbClr val="e0e6eb"/>
              </a:solidFill>
              <a:round/>
            </a:ln>
          </c:spPr>
        </c:majorGridlines>
        <c:numFmt formatCode="General" sourceLinked="0"/>
        <c:majorTickMark val="none"/>
        <c:minorTickMark val="none"/>
        <c:tickLblPos val="nextTo"/>
        <c:spPr>
          <a:ln w="9360">
            <a:noFill/>
          </a:ln>
        </c:spPr>
        <c:txPr>
          <a:bodyPr/>
          <a:lstStyle/>
          <a:p>
            <a:pPr>
              <a:defRPr b="0" sz="1197" spc="-1" strike="noStrike">
                <a:solidFill>
                  <a:srgbClr val="7793a7"/>
                </a:solidFill>
                <a:latin typeface="Arial"/>
              </a:defRPr>
            </a:pPr>
          </a:p>
        </c:txPr>
        <c:crossAx val="90674588"/>
        <c:crosses val="autoZero"/>
        <c:crossBetween val="between"/>
      </c:valAx>
      <c:spPr>
        <a:noFill/>
        <a:ln w="0">
          <a:noFill/>
        </a:ln>
      </c:spPr>
    </c:plotArea>
    <c:legend>
      <c:legendPos val="b"/>
      <c:overlay val="0"/>
      <c:spPr>
        <a:noFill/>
        <a:ln w="0">
          <a:noFill/>
        </a:ln>
      </c:spPr>
      <c:txPr>
        <a:bodyPr/>
        <a:lstStyle/>
        <a:p>
          <a:pPr>
            <a:defRPr b="0" sz="1197" spc="-1" strike="noStrike">
              <a:solidFill>
                <a:srgbClr val="7793a7"/>
              </a:solidFill>
              <a:latin typeface="Arial"/>
            </a:defRPr>
          </a:pPr>
        </a:p>
      </c:txPr>
    </c:legend>
    <c:plotVisOnly val="1"/>
    <c:dispBlanksAs val="gap"/>
  </c:chart>
  <c:spPr>
    <a:noFill/>
    <a:ln w="9360">
      <a:noFill/>
    </a:ln>
  </c:spPr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roundedCorners val="0"/>
  <c:chart>
    <c:autoTitleDeleted val="1"/>
    <c:plotArea>
      <c:layout>
        <c:manualLayout>
          <c:layoutTarget val="inner"/>
          <c:xMode val="edge"/>
          <c:yMode val="edge"/>
          <c:x val="0.0853233339911848"/>
          <c:y val="0.038562336203669"/>
          <c:w val="0.889086244326031"/>
          <c:h val="0.788562336203669"/>
        </c:manualLayout>
      </c:layout>
      <c:lineChart>
        <c:grouping val="standard"/>
        <c:varyColors val="0"/>
        <c:ser>
          <c:idx val="0"/>
          <c:order val="0"/>
          <c:tx>
            <c:strRef>
              <c:f>label 0</c:f>
              <c:strCache>
                <c:ptCount val="1"/>
                <c:pt idx="0">
                  <c:v>Gramos</c:v>
                </c:pt>
              </c:strCache>
            </c:strRef>
          </c:tx>
          <c:spPr>
            <a:solidFill>
              <a:srgbClr val="0a95b0"/>
            </a:solidFill>
            <a:ln cap="rnd" w="28440">
              <a:solidFill>
                <a:srgbClr val="0a95b0"/>
              </a:solidFill>
              <a:round/>
            </a:ln>
          </c:spPr>
          <c:marker>
            <c:symbol val="circle"/>
            <c:size val="5"/>
            <c:spPr>
              <a:solidFill>
                <a:srgbClr val="0a95b0"/>
              </a:solidFill>
            </c:spPr>
          </c:marker>
          <c:dLbls>
            <c:txPr>
              <a:bodyPr wrap="square"/>
              <a:lstStyle/>
              <a:p>
                <a:pPr>
                  <a:defRPr b="0" sz="1000" spc="-1" strike="noStrike">
                    <a:solidFill>
                      <a:srgbClr val="415665"/>
                    </a:solidFill>
                    <a:latin typeface="Arial"/>
                  </a:defRPr>
                </a:pPr>
              </a:p>
            </c:txPr>
            <c:dLblPos val="r"/>
            <c:showLegendKey val="0"/>
            <c:showVal val="0"/>
            <c:showCatName val="0"/>
            <c:showSerName val="0"/>
            <c:showPercent val="0"/>
            <c:separator>; </c:separator>
            <c:showLeaderLines val="1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categories</c:f>
              <c:strCache>
                <c:ptCount val="6"/>
                <c:pt idx="0">
                  <c:v>7:00 AM</c:v>
                </c:pt>
                <c:pt idx="1">
                  <c:v>12:00 AM</c:v>
                </c:pt>
                <c:pt idx="2">
                  <c:v>3:00 PM</c:v>
                </c:pt>
                <c:pt idx="3">
                  <c:v>  6:30 PM</c:v>
                </c:pt>
                <c:pt idx="4">
                  <c:v>7:00 PM</c:v>
                </c:pt>
                <c:pt idx="5">
                  <c:v>11:00 PM</c:v>
                </c:pt>
              </c:strCache>
            </c:strRef>
          </c:cat>
          <c:val>
            <c:numRef>
              <c:f>0</c:f>
              <c:numCache>
                <c:formatCode>General</c:formatCode>
                <c:ptCount val="6"/>
                <c:pt idx="0">
                  <c:v>100</c:v>
                </c:pt>
                <c:pt idx="1">
                  <c:v>50</c:v>
                </c:pt>
                <c:pt idx="2">
                  <c:v>0</c:v>
                </c:pt>
                <c:pt idx="3">
                  <c:v>100</c:v>
                </c:pt>
                <c:pt idx="4">
                  <c:v>50</c:v>
                </c:pt>
                <c:pt idx="5">
                  <c:v>0</c:v>
                </c:pt>
              </c:numCache>
            </c:numRef>
          </c:val>
          <c:smooth val="0"/>
        </c:ser>
        <c:hiLowLines>
          <c:spPr>
            <a:ln w="0">
              <a:noFill/>
            </a:ln>
          </c:spPr>
        </c:hiLowLines>
        <c:marker val="1"/>
        <c:axId val="51330043"/>
        <c:axId val="44792333"/>
      </c:lineChart>
      <c:catAx>
        <c:axId val="51330043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ln w="9360">
            <a:solidFill>
              <a:srgbClr val="e0e6eb"/>
            </a:solidFill>
            <a:round/>
          </a:ln>
        </c:spPr>
        <c:txPr>
          <a:bodyPr/>
          <a:lstStyle/>
          <a:p>
            <a:pPr>
              <a:defRPr b="0" sz="1197" spc="-1" strike="noStrike">
                <a:solidFill>
                  <a:srgbClr val="7793a7"/>
                </a:solidFill>
                <a:latin typeface="Arial"/>
              </a:defRPr>
            </a:pPr>
          </a:p>
        </c:txPr>
        <c:crossAx val="44792333"/>
        <c:crosses val="autoZero"/>
        <c:auto val="1"/>
        <c:lblAlgn val="ctr"/>
        <c:lblOffset val="100"/>
        <c:noMultiLvlLbl val="0"/>
      </c:catAx>
      <c:valAx>
        <c:axId val="44792333"/>
        <c:scaling>
          <c:orientation val="minMax"/>
        </c:scaling>
        <c:delete val="0"/>
        <c:axPos val="l"/>
        <c:majorGridlines>
          <c:spPr>
            <a:ln w="9360">
              <a:solidFill>
                <a:srgbClr val="e0e6eb"/>
              </a:solidFill>
              <a:round/>
            </a:ln>
          </c:spPr>
        </c:majorGridlines>
        <c:numFmt formatCode="General" sourceLinked="0"/>
        <c:majorTickMark val="none"/>
        <c:minorTickMark val="none"/>
        <c:tickLblPos val="nextTo"/>
        <c:spPr>
          <a:ln w="9360">
            <a:noFill/>
          </a:ln>
        </c:spPr>
        <c:txPr>
          <a:bodyPr/>
          <a:lstStyle/>
          <a:p>
            <a:pPr>
              <a:defRPr b="0" sz="1197" spc="-1" strike="noStrike">
                <a:solidFill>
                  <a:srgbClr val="7793a7"/>
                </a:solidFill>
                <a:latin typeface="Arial"/>
              </a:defRPr>
            </a:pPr>
          </a:p>
        </c:txPr>
        <c:crossAx val="51330043"/>
        <c:crosses val="autoZero"/>
        <c:crossBetween val="between"/>
      </c:valAx>
      <c:spPr>
        <a:noFill/>
        <a:ln w="0">
          <a:noFill/>
        </a:ln>
      </c:spPr>
    </c:plotArea>
    <c:legend>
      <c:legendPos val="b"/>
      <c:overlay val="0"/>
      <c:spPr>
        <a:noFill/>
        <a:ln w="0">
          <a:noFill/>
        </a:ln>
      </c:spPr>
      <c:txPr>
        <a:bodyPr/>
        <a:lstStyle/>
        <a:p>
          <a:pPr>
            <a:defRPr b="0" sz="1197" spc="-1" strike="noStrike">
              <a:solidFill>
                <a:srgbClr val="7793a7"/>
              </a:solidFill>
              <a:latin typeface="Arial"/>
            </a:defRPr>
          </a:pPr>
        </a:p>
      </c:txPr>
    </c:legend>
    <c:plotVisOnly val="1"/>
    <c:dispBlanksAs val="gap"/>
  </c:chart>
  <c:spPr>
    <a:noFill/>
    <a:ln w="9360">
      <a:noFill/>
    </a:ln>
  </c:spPr>
</c:chartSpace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6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s-ES" sz="1400" spc="-1" strike="noStrike">
                <a:solidFill>
                  <a:srgbClr val="000000"/>
                </a:solidFill>
                <a:latin typeface="Arial"/>
              </a:rPr>
              <a:t>Pulse para desplazar la diapositiva</a:t>
            </a: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3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s-ES" sz="2000" spc="-1" strike="noStrike">
                <a:latin typeface="Arial"/>
              </a:rPr>
              <a:t>Pulse para editar el formato de las notas</a:t>
            </a:r>
            <a:endParaRPr b="0" lang="es-ES" sz="2000" spc="-1" strike="noStrike">
              <a:latin typeface="Arial"/>
            </a:endParaRPr>
          </a:p>
        </p:txBody>
      </p:sp>
      <p:sp>
        <p:nvSpPr>
          <p:cNvPr id="214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s-ES" sz="1400" spc="-1" strike="noStrike">
                <a:latin typeface="Times New Roman"/>
              </a:rPr>
              <a:t>&lt;cabecera&gt;</a:t>
            </a:r>
            <a:endParaRPr b="0" lang="es-ES" sz="1400" spc="-1" strike="noStrike">
              <a:latin typeface="Times New Roman"/>
            </a:endParaRPr>
          </a:p>
        </p:txBody>
      </p:sp>
      <p:sp>
        <p:nvSpPr>
          <p:cNvPr id="215" name="PlaceHolder 4"/>
          <p:cNvSpPr>
            <a:spLocks noGrp="1"/>
          </p:cNvSpPr>
          <p:nvPr>
            <p:ph type="dt" idx="5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buNone/>
              <a:defRPr b="0" lang="es-ES" sz="1400" spc="-1" strike="noStrike">
                <a:latin typeface="Times New Roman"/>
              </a:defRPr>
            </a:lvl1pPr>
          </a:lstStyle>
          <a:p>
            <a:pPr algn="r">
              <a:buNone/>
            </a:pPr>
            <a:r>
              <a:rPr b="0" lang="es-ES" sz="1400" spc="-1" strike="noStrike">
                <a:latin typeface="Times New Roman"/>
              </a:rPr>
              <a:t>&lt;fecha/hora&gt;</a:t>
            </a:r>
            <a:endParaRPr b="0" lang="es-ES" sz="1400" spc="-1" strike="noStrike">
              <a:latin typeface="Times New Roman"/>
            </a:endParaRPr>
          </a:p>
        </p:txBody>
      </p:sp>
      <p:sp>
        <p:nvSpPr>
          <p:cNvPr id="216" name="PlaceHolder 5"/>
          <p:cNvSpPr>
            <a:spLocks noGrp="1"/>
          </p:cNvSpPr>
          <p:nvPr>
            <p:ph type="ftr" idx="6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>
              <a:defRPr b="0" lang="es-ES" sz="1400" spc="-1" strike="noStrike">
                <a:latin typeface="Times New Roman"/>
              </a:defRPr>
            </a:lvl1pPr>
          </a:lstStyle>
          <a:p>
            <a:r>
              <a:rPr b="0" lang="es-ES" sz="1400" spc="-1" strike="noStrike">
                <a:latin typeface="Times New Roman"/>
              </a:rPr>
              <a:t>&lt;pie de página&gt;</a:t>
            </a:r>
            <a:endParaRPr b="0" lang="es-ES" sz="1400" spc="-1" strike="noStrike">
              <a:latin typeface="Times New Roman"/>
            </a:endParaRPr>
          </a:p>
        </p:txBody>
      </p:sp>
      <p:sp>
        <p:nvSpPr>
          <p:cNvPr id="217" name="PlaceHolder 6"/>
          <p:cNvSpPr>
            <a:spLocks noGrp="1"/>
          </p:cNvSpPr>
          <p:nvPr>
            <p:ph type="sldNum" idx="7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buNone/>
              <a:defRPr b="0" lang="es-ES" sz="1400" spc="-1" strike="noStrike">
                <a:latin typeface="Times New Roman"/>
              </a:defRPr>
            </a:lvl1pPr>
          </a:lstStyle>
          <a:p>
            <a:pPr algn="r">
              <a:buNone/>
            </a:pPr>
            <a:fld id="{BADECC1E-EE31-4D72-9619-63A154B90B9D}" type="slidenum">
              <a:rPr b="0" lang="es-ES" sz="1400" spc="-1" strike="noStrike">
                <a:latin typeface="Times New Roman"/>
              </a:rPr>
              <a:t>&lt;número&gt;</a:t>
            </a:fld>
            <a:endParaRPr b="0" lang="es-E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27.xml.rels><?xml version="1.0" encoding="UTF-8"?>
<Relationships xmlns="http://schemas.openxmlformats.org/package/2006/relationships"><Relationship Id="rId1" Type="http://schemas.openxmlformats.org/officeDocument/2006/relationships/hyperlink" Target="https://wandb.ai/site/articles/a-gentle-introduction-to-time-series-analysis-forecasting/" TargetMode="External"/><Relationship Id="rId2" Type="http://schemas.openxmlformats.org/officeDocument/2006/relationships/slide" Target="../slides/slide27.xml"/><Relationship Id="rId3" Type="http://schemas.openxmlformats.org/officeDocument/2006/relationships/notesMaster" Target="../notesMasters/notesMaster1.xml"/>
</Relationships>
</file>

<file path=ppt/notesSlides/notesSlide2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  <a:ln w="0">
            <a:noFill/>
          </a:ln>
        </p:spPr>
      </p:sp>
      <p:sp>
        <p:nvSpPr>
          <p:cNvPr id="469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1100" spc="-1" strike="noStrike" u="sng">
                <a:solidFill>
                  <a:srgbClr val="000000"/>
                </a:solidFill>
                <a:uFillTx/>
                <a:latin typeface="Arial"/>
                <a:hlinkClick r:id="rId1"/>
              </a:rPr>
              <a:t>A Gentle Introduction to Time Series Analysis &amp; Forecasting - Weights &amp; Biases (wandb.ai)</a:t>
            </a:r>
            <a:endParaRPr b="0" lang="es-ES" sz="11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s-ES" sz="11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85800" y="2525400"/>
            <a:ext cx="5309280" cy="1159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685800" y="2525400"/>
            <a:ext cx="5309280" cy="1159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685800" y="2525400"/>
            <a:ext cx="5309280" cy="1159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08F9CC9D-FF10-4FCB-AF95-BFE7429D10ED}" type="slidenum">
              <a:t>&lt;#&gt;</a:t>
            </a:fld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85800" y="2525400"/>
            <a:ext cx="5309280" cy="1159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E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A0C984EB-561A-4EC6-BB39-626EB198D222}" type="slidenum">
              <a:t>&lt;#&gt;</a:t>
            </a:fld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85800" y="2525400"/>
            <a:ext cx="5309280" cy="1159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1FFC62DA-4088-492F-A643-D06436E00064}" type="slidenum">
              <a:t>&lt;#&gt;</a:t>
            </a:fld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685800" y="2525400"/>
            <a:ext cx="5309280" cy="1159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2101ECF1-5A83-4818-A530-5699E8F123A7}" type="slidenum">
              <a:t>&lt;#&gt;</a:t>
            </a:fld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685800" y="2525400"/>
            <a:ext cx="5309280" cy="1159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16405769-0B69-4A95-8019-1F7F0756B68E}" type="slidenum">
              <a:t>&lt;#&gt;</a:t>
            </a:fld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subTitle"/>
          </p:nvPr>
        </p:nvSpPr>
        <p:spPr>
          <a:xfrm>
            <a:off x="685800" y="2525400"/>
            <a:ext cx="5309280" cy="5376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E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A628B2B0-06BD-4863-9F9C-039C8ED587C0}" type="slidenum">
              <a:t>&lt;#&gt;</a:t>
            </a:fld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685800" y="2525400"/>
            <a:ext cx="5309280" cy="1159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3283391E-FEAE-4B97-8BDA-6C9182F370DA}" type="slidenum">
              <a:t>&lt;#&gt;</a:t>
            </a:fld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85800" y="2525400"/>
            <a:ext cx="5309280" cy="1159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685800" y="2525400"/>
            <a:ext cx="5309280" cy="1159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AC0670A3-C80D-4502-9762-E30F44307C4A}" type="slidenum">
              <a:t>&lt;#&gt;</a:t>
            </a:fld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85800" y="2525400"/>
            <a:ext cx="5309280" cy="1159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C4C47B31-654E-4146-A172-22FD6A29A098}" type="slidenum">
              <a:t>&lt;#&gt;</a:t>
            </a:fld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685800" y="2525400"/>
            <a:ext cx="5309280" cy="1159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84D3ECFB-1FB9-4AAD-BA97-688672834392}" type="slidenum">
              <a:t>&lt;#&gt;</a:t>
            </a:fld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685800" y="2525400"/>
            <a:ext cx="5309280" cy="1159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B95EC147-3864-496D-8D5E-684B8A32D1FF}" type="slidenum">
              <a:t>&lt;#&gt;</a:t>
            </a:fld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685800" y="2525400"/>
            <a:ext cx="5309280" cy="1159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21965697-5FBC-4C7D-B4EC-510D7428CC3A}" type="slidenum">
              <a:t>&lt;#&gt;</a:t>
            </a:fld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0AD8261-9FC8-4FC4-9795-32D0C836B450}" type="slidenum">
              <a:t>&lt;#&gt;</a:t>
            </a:fld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685800" y="2525400"/>
            <a:ext cx="5309280" cy="1159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E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0EC799B-77FC-4DB2-BFB7-D421E39ECA22}" type="slidenum">
              <a:t>&lt;#&gt;</a:t>
            </a:fld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685800" y="2525400"/>
            <a:ext cx="5309280" cy="1159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2CFFF00-B428-4ADC-944F-FFB01935F715}" type="slidenum">
              <a:t>&lt;#&gt;</a:t>
            </a:fld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685800" y="2525400"/>
            <a:ext cx="5309280" cy="1159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F14438D-8944-4428-BF91-80B8B3061A9C}" type="slidenum">
              <a:t>&lt;#&gt;</a:t>
            </a:fld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685800" y="2525400"/>
            <a:ext cx="5309280" cy="1159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BC6DD3C-A111-4A03-9B01-5398D7108373}" type="slidenum">
              <a:t>&lt;#&gt;</a:t>
            </a:fld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85800" y="2525400"/>
            <a:ext cx="5309280" cy="1159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subTitle"/>
          </p:nvPr>
        </p:nvSpPr>
        <p:spPr>
          <a:xfrm>
            <a:off x="685800" y="2525400"/>
            <a:ext cx="5309280" cy="5376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E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2978C4D-D663-4B03-B3F6-E6ED442FBFA4}" type="slidenum">
              <a:t>&lt;#&gt;</a:t>
            </a:fld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685800" y="2525400"/>
            <a:ext cx="5309280" cy="1159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06AD4CD-47C3-4E0C-8368-702176BE11A7}" type="slidenum">
              <a:t>&lt;#&gt;</a:t>
            </a:fld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685800" y="2525400"/>
            <a:ext cx="5309280" cy="1159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65F57D3-C2A6-424E-981D-C6284923B30C}" type="slidenum">
              <a:t>&lt;#&gt;</a:t>
            </a:fld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685800" y="2525400"/>
            <a:ext cx="5309280" cy="1159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7B974DE-804E-49B3-931E-68AA58A76190}" type="slidenum">
              <a:t>&lt;#&gt;</a:t>
            </a:fld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685800" y="2525400"/>
            <a:ext cx="5309280" cy="1159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A7DFD6C-A157-401E-BCEA-ACF50B5DB7B4}" type="slidenum">
              <a:t>&lt;#&gt;</a:t>
            </a:fld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685800" y="2525400"/>
            <a:ext cx="5309280" cy="1159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67CD818-A895-4084-8C77-C341A2BFC514}" type="slidenum">
              <a:t>&lt;#&gt;</a:t>
            </a:fld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685800" y="2525400"/>
            <a:ext cx="5309280" cy="1159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3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4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5C8C804-8552-463E-8CC8-B06ED7D0D752}" type="slidenum">
              <a:t>&lt;#&gt;</a:t>
            </a:fld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23E5CF3D-5E1C-4E94-B46F-7879841ADD5D}" type="slidenum">
              <a:t>&lt;#&gt;</a:t>
            </a:fld>
          </a:p>
        </p:txBody>
      </p:sp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685800" y="2525400"/>
            <a:ext cx="5309280" cy="1159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E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7F291080-DC3F-4408-8CB2-07C5BA19170E}" type="slidenum">
              <a:t>&lt;#&gt;</a:t>
            </a:fld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685800" y="2525400"/>
            <a:ext cx="5309280" cy="1159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9D3813F6-A50B-4F0A-A4B8-F3EEA00E3E3E}" type="slidenum">
              <a:t>&lt;#&gt;</a:t>
            </a:fld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85800" y="2525400"/>
            <a:ext cx="5309280" cy="1159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685800" y="2525400"/>
            <a:ext cx="5309280" cy="1159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007E58E2-9E33-4AF1-BC59-30D19DB4ABD8}" type="slidenum">
              <a:t>&lt;#&gt;</a:t>
            </a:fld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685800" y="2525400"/>
            <a:ext cx="5309280" cy="1159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B57008C0-E3DC-45B4-9626-3A56EA0C4394}" type="slidenum">
              <a:t>&lt;#&gt;</a:t>
            </a:fld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subTitle"/>
          </p:nvPr>
        </p:nvSpPr>
        <p:spPr>
          <a:xfrm>
            <a:off x="685800" y="2525400"/>
            <a:ext cx="5309280" cy="5376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E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3C713027-DBB0-4B6E-BFD0-6166426493C1}" type="slidenum">
              <a:t>&lt;#&gt;</a:t>
            </a:fld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title"/>
          </p:nvPr>
        </p:nvSpPr>
        <p:spPr>
          <a:xfrm>
            <a:off x="685800" y="2525400"/>
            <a:ext cx="5309280" cy="1159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5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5392D618-A686-4D17-B2CF-4EE6B294E563}" type="slidenum">
              <a:t>&lt;#&gt;</a:t>
            </a:fld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685800" y="2525400"/>
            <a:ext cx="5309280" cy="1159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9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ABE688B1-8966-405F-86ED-D36F64B078FD}" type="slidenum">
              <a:t>&lt;#&gt;</a:t>
            </a:fld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/>
          </p:cNvSpPr>
          <p:nvPr>
            <p:ph type="title"/>
          </p:nvPr>
        </p:nvSpPr>
        <p:spPr>
          <a:xfrm>
            <a:off x="685800" y="2525400"/>
            <a:ext cx="5309280" cy="1159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2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3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8EE780CD-7E47-4E64-8650-9C3FB04C6AAB}" type="slidenum">
              <a:t>&lt;#&gt;</a:t>
            </a:fld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title"/>
          </p:nvPr>
        </p:nvSpPr>
        <p:spPr>
          <a:xfrm>
            <a:off x="685800" y="2525400"/>
            <a:ext cx="5309280" cy="1159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6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3D67597A-3456-4269-BC99-22D2743C14FD}" type="slidenum">
              <a:t>&lt;#&gt;</a:t>
            </a:fld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685800" y="2525400"/>
            <a:ext cx="5309280" cy="1159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9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0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1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AC0918B5-8BF4-4FFC-9C49-48FE8F4D2D61}" type="slidenum">
              <a:t>&lt;#&gt;</a:t>
            </a:fld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title"/>
          </p:nvPr>
        </p:nvSpPr>
        <p:spPr>
          <a:xfrm>
            <a:off x="685800" y="2525400"/>
            <a:ext cx="5309280" cy="1159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4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5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6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7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8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EB5DD143-E874-45B6-B8D3-A262FE9A0758}" type="slidenum">
              <a:t>&lt;#&gt;</a:t>
            </a:fld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2F6EE500-0F0A-4612-A128-C586ABCB7E07}" type="slidenum">
              <a:t>&lt;#&gt;</a:t>
            </a:fld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85800" y="2525400"/>
            <a:ext cx="5309280" cy="1159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title"/>
          </p:nvPr>
        </p:nvSpPr>
        <p:spPr>
          <a:xfrm>
            <a:off x="685800" y="2525400"/>
            <a:ext cx="5309280" cy="1159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7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E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16B6A298-1162-4621-B5C2-FCDC1770297E}" type="slidenum">
              <a:t>&lt;#&gt;</a:t>
            </a:fld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685800" y="2525400"/>
            <a:ext cx="5309280" cy="1159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ADE7F2E5-8A19-426C-941D-F5980A1452DB}" type="slidenum">
              <a:t>&lt;#&gt;</a:t>
            </a:fld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/>
          </p:cNvSpPr>
          <p:nvPr>
            <p:ph type="title"/>
          </p:nvPr>
        </p:nvSpPr>
        <p:spPr>
          <a:xfrm>
            <a:off x="685800" y="2525400"/>
            <a:ext cx="5309280" cy="1159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2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06624A70-D11C-40B6-8273-C5F6625EB4FF}" type="slidenum">
              <a:t>&lt;#&gt;</a:t>
            </a:fld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laceHolder 1"/>
          <p:cNvSpPr>
            <a:spLocks noGrp="1"/>
          </p:cNvSpPr>
          <p:nvPr>
            <p:ph type="title"/>
          </p:nvPr>
        </p:nvSpPr>
        <p:spPr>
          <a:xfrm>
            <a:off x="685800" y="2525400"/>
            <a:ext cx="5309280" cy="1159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3D476327-2BA5-48D6-819D-88641FE76846}" type="slidenum">
              <a:t>&lt;#&gt;</a:t>
            </a:fld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/>
          </p:cNvSpPr>
          <p:nvPr>
            <p:ph type="subTitle"/>
          </p:nvPr>
        </p:nvSpPr>
        <p:spPr>
          <a:xfrm>
            <a:off x="685800" y="2525400"/>
            <a:ext cx="5309280" cy="5376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E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970D161A-B83E-41FD-8525-B6B5B6B29563}" type="slidenum">
              <a:t>&lt;#&gt;</a:t>
            </a:fld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PlaceHolder 1"/>
          <p:cNvSpPr>
            <a:spLocks noGrp="1"/>
          </p:cNvSpPr>
          <p:nvPr>
            <p:ph type="title"/>
          </p:nvPr>
        </p:nvSpPr>
        <p:spPr>
          <a:xfrm>
            <a:off x="685800" y="2525400"/>
            <a:ext cx="5309280" cy="1159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7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8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0C401C79-7338-44F0-92FD-928E386A1D95}" type="slidenum">
              <a:t>&lt;#&gt;</a:t>
            </a:fld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PlaceHolder 1"/>
          <p:cNvSpPr>
            <a:spLocks noGrp="1"/>
          </p:cNvSpPr>
          <p:nvPr>
            <p:ph type="title"/>
          </p:nvPr>
        </p:nvSpPr>
        <p:spPr>
          <a:xfrm>
            <a:off x="685800" y="2525400"/>
            <a:ext cx="5309280" cy="1159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2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EE937BB7-F650-47F9-B2DD-9C386854B1D6}" type="slidenum">
              <a:t>&lt;#&gt;</a:t>
            </a:fld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laceHolder 1"/>
          <p:cNvSpPr>
            <a:spLocks noGrp="1"/>
          </p:cNvSpPr>
          <p:nvPr>
            <p:ph type="title"/>
          </p:nvPr>
        </p:nvSpPr>
        <p:spPr>
          <a:xfrm>
            <a:off x="685800" y="2525400"/>
            <a:ext cx="5309280" cy="1159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5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6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2916773E-0182-4F8E-BD00-489F937A1A3D}" type="slidenum">
              <a:t>&lt;#&gt;</a:t>
            </a:fld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PlaceHolder 1"/>
          <p:cNvSpPr>
            <a:spLocks noGrp="1"/>
          </p:cNvSpPr>
          <p:nvPr>
            <p:ph type="title"/>
          </p:nvPr>
        </p:nvSpPr>
        <p:spPr>
          <a:xfrm>
            <a:off x="685800" y="2525400"/>
            <a:ext cx="5309280" cy="1159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9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1D2AA4DF-68E4-4F27-8C2D-0B0F95A66E51}" type="slidenum">
              <a:t>&lt;#&gt;</a:t>
            </a:fld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PlaceHolder 1"/>
          <p:cNvSpPr>
            <a:spLocks noGrp="1"/>
          </p:cNvSpPr>
          <p:nvPr>
            <p:ph type="title"/>
          </p:nvPr>
        </p:nvSpPr>
        <p:spPr>
          <a:xfrm>
            <a:off x="685800" y="2525400"/>
            <a:ext cx="5309280" cy="1159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2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3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4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51AB0A78-6900-484C-9534-23B06758F6A4}" type="slidenum">
              <a:t>&lt;#&gt;</a:t>
            </a:fld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685800" y="2525400"/>
            <a:ext cx="5309280" cy="5376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PlaceHolder 1"/>
          <p:cNvSpPr>
            <a:spLocks noGrp="1"/>
          </p:cNvSpPr>
          <p:nvPr>
            <p:ph type="title"/>
          </p:nvPr>
        </p:nvSpPr>
        <p:spPr>
          <a:xfrm>
            <a:off x="685800" y="2525400"/>
            <a:ext cx="5309280" cy="1159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7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8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9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0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1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159335FE-1FD4-44ED-AC04-6BE8A3FB98D2}" type="slidenum">
              <a:t>&lt;#&gt;</a:t>
            </a:fld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85800" y="2525400"/>
            <a:ext cx="5309280" cy="1159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85800" y="2525400"/>
            <a:ext cx="5309280" cy="1159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685800" y="2525400"/>
            <a:ext cx="5309280" cy="1159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49.xml"/><Relationship Id="rId4" Type="http://schemas.openxmlformats.org/officeDocument/2006/relationships/slideLayout" Target="../slideLayouts/slideLayout50.xml"/><Relationship Id="rId5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3.xml"/><Relationship Id="rId8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58.xml"/><Relationship Id="rId13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60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Imagen 12" descr="Texto&#10;&#10;Descripción generada automáticamente con confianza baja"/>
          <p:cNvPicPr/>
          <p:nvPr/>
        </p:nvPicPr>
        <p:blipFill>
          <a:blip r:embed="rId2"/>
          <a:stretch/>
        </p:blipFill>
        <p:spPr>
          <a:xfrm>
            <a:off x="7386840" y="69120"/>
            <a:ext cx="1649880" cy="606240"/>
          </a:xfrm>
          <a:prstGeom prst="rect">
            <a:avLst/>
          </a:prstGeom>
          <a:ln w="0">
            <a:noFill/>
          </a:ln>
        </p:spPr>
      </p:pic>
      <p:sp>
        <p:nvSpPr>
          <p:cNvPr id="1" name="Google Shape;10;p2"/>
          <p:cNvSpPr/>
          <p:nvPr/>
        </p:nvSpPr>
        <p:spPr>
          <a:xfrm rot="10800000">
            <a:off x="360" y="4156920"/>
            <a:ext cx="9143640" cy="27612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" name="Google Shape;11;p2"/>
          <p:cNvSpPr/>
          <p:nvPr/>
        </p:nvSpPr>
        <p:spPr>
          <a:xfrm flipH="1">
            <a:off x="-720" y="0"/>
            <a:ext cx="9143640" cy="4156560"/>
          </a:xfrm>
          <a:prstGeom prst="rect">
            <a:avLst/>
          </a:prstGeom>
          <a:solidFill>
            <a:schemeClr val="bg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685800" y="2525400"/>
            <a:ext cx="5309280" cy="11595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Autofit/>
          </a:bodyPr>
          <a:p>
            <a:r>
              <a:rPr b="0" lang="es-ES" sz="6000" spc="-1" strike="noStrike">
                <a:solidFill>
                  <a:srgbClr val="000000"/>
                </a:solidFill>
                <a:latin typeface="Arial"/>
              </a:rPr>
              <a:t>Pulse para editar el formato del texto de título</a:t>
            </a:r>
            <a:endParaRPr b="0" lang="es-ES" sz="6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400" spc="-1" strike="noStrike">
                <a:solidFill>
                  <a:srgbClr val="000000"/>
                </a:solidFill>
                <a:latin typeface="Arial"/>
              </a:rPr>
              <a:t>Pulse para editar el formato de texto del esquema</a:t>
            </a: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400" spc="-1" strike="noStrike">
                <a:solidFill>
                  <a:srgbClr val="000000"/>
                </a:solidFill>
                <a:latin typeface="Arial"/>
              </a:rPr>
              <a:t>Segundo nivel del esquema</a:t>
            </a: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400" spc="-1" strike="noStrike">
                <a:solidFill>
                  <a:srgbClr val="000000"/>
                </a:solidFill>
                <a:latin typeface="Arial"/>
              </a:rPr>
              <a:t>Tercer nivel del esquema</a:t>
            </a: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400" spc="-1" strike="noStrike">
                <a:solidFill>
                  <a:srgbClr val="000000"/>
                </a:solidFill>
                <a:latin typeface="Arial"/>
              </a:rPr>
              <a:t>Cuarto nivel del esquema</a:t>
            </a: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solidFill>
                  <a:srgbClr val="000000"/>
                </a:solidFill>
                <a:latin typeface="Arial"/>
              </a:rPr>
              <a:t>Quinto nivel del esquema</a:t>
            </a:r>
            <a:endParaRPr b="0" lang="es-E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solidFill>
                  <a:srgbClr val="000000"/>
                </a:solidFill>
                <a:latin typeface="Arial"/>
              </a:rPr>
              <a:t>Sexto nivel del esquema</a:t>
            </a:r>
            <a:endParaRPr b="0" lang="es-E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solidFill>
                  <a:srgbClr val="000000"/>
                </a:solidFill>
                <a:latin typeface="Arial"/>
              </a:rPr>
              <a:t>Séptimo nivel del esquema</a:t>
            </a:r>
            <a:endParaRPr b="0" lang="es-E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Imagen 12" descr="Texto&#10;&#10;Descripción generada automáticamente con confianza baja"/>
          <p:cNvPicPr/>
          <p:nvPr/>
        </p:nvPicPr>
        <p:blipFill>
          <a:blip r:embed="rId2"/>
          <a:stretch/>
        </p:blipFill>
        <p:spPr>
          <a:xfrm>
            <a:off x="7386840" y="69120"/>
            <a:ext cx="1649880" cy="606240"/>
          </a:xfrm>
          <a:prstGeom prst="rect">
            <a:avLst/>
          </a:prstGeom>
          <a:ln w="0">
            <a:noFill/>
          </a:ln>
        </p:spPr>
      </p:pic>
      <p:sp>
        <p:nvSpPr>
          <p:cNvPr id="42" name="Google Shape;14;p3"/>
          <p:cNvSpPr/>
          <p:nvPr/>
        </p:nvSpPr>
        <p:spPr>
          <a:xfrm rot="10800000">
            <a:off x="360" y="3082320"/>
            <a:ext cx="9143640" cy="68724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" name="Google Shape;15;p3"/>
          <p:cNvSpPr/>
          <p:nvPr/>
        </p:nvSpPr>
        <p:spPr>
          <a:xfrm flipH="1">
            <a:off x="-720" y="0"/>
            <a:ext cx="9143640" cy="3081960"/>
          </a:xfrm>
          <a:prstGeom prst="rect">
            <a:avLst/>
          </a:prstGeom>
          <a:solidFill>
            <a:schemeClr val="dk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85800" y="1907640"/>
            <a:ext cx="5007960" cy="10447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Autofit/>
          </a:bodyPr>
          <a:p>
            <a:r>
              <a:rPr b="0" lang="es-ES" sz="4800" spc="-1" strike="noStrike">
                <a:solidFill>
                  <a:srgbClr val="000000"/>
                </a:solidFill>
                <a:latin typeface="Arial"/>
              </a:rPr>
              <a:t>Pulse para editar el formato del texto de título</a:t>
            </a:r>
            <a:endParaRPr b="0" lang="es-ES" sz="4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sldNum" idx="1"/>
          </p:nvPr>
        </p:nvSpPr>
        <p:spPr>
          <a:xfrm>
            <a:off x="0" y="3420000"/>
            <a:ext cx="669240" cy="17233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Autofit/>
          </a:bodyPr>
          <a:lstStyle>
            <a:lvl1pPr algn="ctr">
              <a:lnSpc>
                <a:spcPct val="100000"/>
              </a:lnSpc>
              <a:buNone/>
              <a:tabLst>
                <a:tab algn="l" pos="0"/>
              </a:tabLst>
              <a:defRPr b="0" lang="en" sz="2400" spc="-1" strike="noStrike">
                <a:solidFill>
                  <a:srgbClr val="0db7c4"/>
                </a:solidFill>
                <a:latin typeface="Dosis"/>
                <a:ea typeface="Dosis"/>
              </a:defRPr>
            </a:lvl1pPr>
          </a:lstStyle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fld id="{43881701-A137-4342-960A-43A042EC9C37}" type="slidenum">
              <a:rPr b="0" lang="en" sz="2400" spc="-1" strike="noStrike">
                <a:solidFill>
                  <a:srgbClr val="0db7c4"/>
                </a:solidFill>
                <a:latin typeface="Dosis"/>
                <a:ea typeface="Dosis"/>
              </a:rPr>
              <a:t>&lt;número&gt;</a:t>
            </a:fld>
            <a:endParaRPr b="0" lang="es-ES" sz="2400" spc="-1" strike="noStrike">
              <a:latin typeface="Times New Roman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400" spc="-1" strike="noStrike">
                <a:solidFill>
                  <a:srgbClr val="000000"/>
                </a:solidFill>
                <a:latin typeface="Arial"/>
              </a:rPr>
              <a:t>Pulse para editar el formato de texto del esquema</a:t>
            </a: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400" spc="-1" strike="noStrike">
                <a:solidFill>
                  <a:srgbClr val="000000"/>
                </a:solidFill>
                <a:latin typeface="Arial"/>
              </a:rPr>
              <a:t>Segundo nivel del esquema</a:t>
            </a: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400" spc="-1" strike="noStrike">
                <a:solidFill>
                  <a:srgbClr val="000000"/>
                </a:solidFill>
                <a:latin typeface="Arial"/>
              </a:rPr>
              <a:t>Tercer nivel del esquema</a:t>
            </a: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400" spc="-1" strike="noStrike">
                <a:solidFill>
                  <a:srgbClr val="000000"/>
                </a:solidFill>
                <a:latin typeface="Arial"/>
              </a:rPr>
              <a:t>Cuarto nivel del esquema</a:t>
            </a: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solidFill>
                  <a:srgbClr val="000000"/>
                </a:solidFill>
                <a:latin typeface="Arial"/>
              </a:rPr>
              <a:t>Quinto nivel del esquema</a:t>
            </a:r>
            <a:endParaRPr b="0" lang="es-E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solidFill>
                  <a:srgbClr val="000000"/>
                </a:solidFill>
                <a:latin typeface="Arial"/>
              </a:rPr>
              <a:t>Sexto nivel del esquema</a:t>
            </a:r>
            <a:endParaRPr b="0" lang="es-E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solidFill>
                  <a:srgbClr val="000000"/>
                </a:solidFill>
                <a:latin typeface="Arial"/>
              </a:rPr>
              <a:t>Séptimo nivel del esquema</a:t>
            </a:r>
            <a:endParaRPr b="0" lang="es-E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Imagen 12" descr="Texto&#10;&#10;Descripción generada automáticamente con confianza baja"/>
          <p:cNvPicPr/>
          <p:nvPr/>
        </p:nvPicPr>
        <p:blipFill>
          <a:blip r:embed="rId2"/>
          <a:stretch/>
        </p:blipFill>
        <p:spPr>
          <a:xfrm>
            <a:off x="7386840" y="69120"/>
            <a:ext cx="1649880" cy="606240"/>
          </a:xfrm>
          <a:prstGeom prst="rect">
            <a:avLst/>
          </a:prstGeom>
          <a:ln w="0">
            <a:noFill/>
          </a:ln>
        </p:spPr>
      </p:pic>
      <p:sp>
        <p:nvSpPr>
          <p:cNvPr id="84" name="Google Shape;26;p5"/>
          <p:cNvSpPr/>
          <p:nvPr/>
        </p:nvSpPr>
        <p:spPr>
          <a:xfrm flipH="1">
            <a:off x="-720" y="0"/>
            <a:ext cx="669240" cy="514332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5" name="Google Shape;27;p5"/>
          <p:cNvSpPr/>
          <p:nvPr/>
        </p:nvSpPr>
        <p:spPr>
          <a:xfrm flipH="1">
            <a:off x="-720" y="0"/>
            <a:ext cx="669240" cy="1139760"/>
          </a:xfrm>
          <a:prstGeom prst="rect">
            <a:avLst/>
          </a:prstGeom>
          <a:solidFill>
            <a:schemeClr val="dk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844560" y="5760"/>
            <a:ext cx="3552120" cy="11397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Autofit/>
          </a:bodyPr>
          <a:p>
            <a:r>
              <a:rPr b="0" lang="es-ES" sz="2400" spc="-1" strike="noStrike">
                <a:solidFill>
                  <a:srgbClr val="000000"/>
                </a:solidFill>
                <a:latin typeface="Arial"/>
              </a:rPr>
              <a:t>Pulse para editar el formato del texto de título</a:t>
            </a:r>
            <a:endParaRPr b="0" lang="es-E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 type="body"/>
          </p:nvPr>
        </p:nvSpPr>
        <p:spPr>
          <a:xfrm>
            <a:off x="844560" y="1537920"/>
            <a:ext cx="5168520" cy="33876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400" spc="-1" strike="noStrike">
                <a:solidFill>
                  <a:srgbClr val="000000"/>
                </a:solidFill>
                <a:latin typeface="Arial"/>
              </a:rPr>
              <a:t>Pulse para editar el formato de texto del esquema</a:t>
            </a:r>
            <a:endParaRPr b="0" lang="es-ES" sz="2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2400" spc="-1" strike="noStrike">
                <a:solidFill>
                  <a:srgbClr val="000000"/>
                </a:solidFill>
                <a:latin typeface="Arial"/>
              </a:rPr>
              <a:t>Segundo nivel del esquema</a:t>
            </a:r>
            <a:endParaRPr b="0" lang="es-ES" sz="2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400" spc="-1" strike="noStrike">
                <a:solidFill>
                  <a:srgbClr val="000000"/>
                </a:solidFill>
                <a:latin typeface="Arial"/>
              </a:rPr>
              <a:t>Tercer nivel del esquema</a:t>
            </a:r>
            <a:endParaRPr b="0" lang="es-E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2400" spc="-1" strike="noStrike">
                <a:solidFill>
                  <a:srgbClr val="000000"/>
                </a:solidFill>
                <a:latin typeface="Arial"/>
              </a:rPr>
              <a:t>Cuarto nivel del esquema</a:t>
            </a:r>
            <a:endParaRPr b="0" lang="es-ES" sz="2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400" spc="-1" strike="noStrike">
                <a:solidFill>
                  <a:srgbClr val="000000"/>
                </a:solidFill>
                <a:latin typeface="Arial"/>
              </a:rPr>
              <a:t>Quinto nivel del esquema</a:t>
            </a:r>
            <a:endParaRPr b="0" lang="es-ES" sz="24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400" spc="-1" strike="noStrike">
                <a:solidFill>
                  <a:srgbClr val="000000"/>
                </a:solidFill>
                <a:latin typeface="Arial"/>
              </a:rPr>
              <a:t>Sexto nivel del esquema</a:t>
            </a:r>
            <a:endParaRPr b="0" lang="es-ES" sz="24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400" spc="-1" strike="noStrike">
                <a:solidFill>
                  <a:srgbClr val="000000"/>
                </a:solidFill>
                <a:latin typeface="Arial"/>
              </a:rPr>
              <a:t>Séptimo nivel del esquema</a:t>
            </a:r>
            <a:endParaRPr b="0" lang="es-E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" name="PlaceHolder 3"/>
          <p:cNvSpPr>
            <a:spLocks noGrp="1"/>
          </p:cNvSpPr>
          <p:nvPr>
            <p:ph type="sldNum" idx="2"/>
          </p:nvPr>
        </p:nvSpPr>
        <p:spPr>
          <a:xfrm>
            <a:off x="0" y="0"/>
            <a:ext cx="669240" cy="11397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Autofit/>
          </a:bodyPr>
          <a:lstStyle>
            <a:lvl1pPr algn="ctr">
              <a:lnSpc>
                <a:spcPct val="100000"/>
              </a:lnSpc>
              <a:buNone/>
              <a:tabLst>
                <a:tab algn="l" pos="0"/>
              </a:tabLst>
              <a:defRPr b="0" lang="en" sz="2400" spc="-1" strike="noStrike">
                <a:solidFill>
                  <a:srgbClr val="ffffff"/>
                </a:solidFill>
                <a:latin typeface="Dosis"/>
                <a:ea typeface="Dosis"/>
              </a:defRPr>
            </a:lvl1pPr>
          </a:lstStyle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fld id="{2DE7CA9A-9B8E-463C-ADB9-498E0137711A}" type="slidenum">
              <a:rPr b="0" lang="en" sz="2400" spc="-1" strike="noStrike">
                <a:solidFill>
                  <a:srgbClr val="ffffff"/>
                </a:solidFill>
                <a:latin typeface="Dosis"/>
                <a:ea typeface="Dosis"/>
              </a:rPr>
              <a:t>&lt;número&gt;</a:t>
            </a:fld>
            <a:endParaRPr b="0" lang="es-ES" sz="2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Imagen 12" descr="Texto&#10;&#10;Descripción generada automáticamente con confianza baja"/>
          <p:cNvPicPr/>
          <p:nvPr/>
        </p:nvPicPr>
        <p:blipFill>
          <a:blip r:embed="rId2"/>
          <a:stretch/>
        </p:blipFill>
        <p:spPr>
          <a:xfrm>
            <a:off x="7386840" y="69120"/>
            <a:ext cx="1649880" cy="606240"/>
          </a:xfrm>
          <a:prstGeom prst="rect">
            <a:avLst/>
          </a:prstGeom>
          <a:ln w="0">
            <a:noFill/>
          </a:ln>
        </p:spPr>
      </p:pic>
      <p:sp>
        <p:nvSpPr>
          <p:cNvPr id="126" name="Google Shape;39;p7"/>
          <p:cNvSpPr/>
          <p:nvPr/>
        </p:nvSpPr>
        <p:spPr>
          <a:xfrm flipH="1">
            <a:off x="-720" y="0"/>
            <a:ext cx="669240" cy="5143320"/>
          </a:xfrm>
          <a:prstGeom prst="rect">
            <a:avLst/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7" name="Google Shape;40;p7"/>
          <p:cNvSpPr/>
          <p:nvPr/>
        </p:nvSpPr>
        <p:spPr>
          <a:xfrm flipH="1">
            <a:off x="-720" y="0"/>
            <a:ext cx="669240" cy="1139760"/>
          </a:xfrm>
          <a:prstGeom prst="rect">
            <a:avLst/>
          </a:prstGeom>
          <a:solidFill>
            <a:schemeClr val="dk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844560" y="5760"/>
            <a:ext cx="3552120" cy="11397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Autofit/>
          </a:bodyPr>
          <a:p>
            <a:r>
              <a:rPr b="0" lang="es-ES" sz="2400" spc="-1" strike="noStrike">
                <a:solidFill>
                  <a:srgbClr val="000000"/>
                </a:solidFill>
                <a:latin typeface="Arial"/>
              </a:rPr>
              <a:t>Pulse para editar el formato del texto de título</a:t>
            </a:r>
            <a:endParaRPr b="0" lang="es-E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 type="body"/>
          </p:nvPr>
        </p:nvSpPr>
        <p:spPr>
          <a:xfrm>
            <a:off x="844560" y="1548360"/>
            <a:ext cx="1918440" cy="32245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</a:rPr>
              <a:t>Pulse para editar el formato de texto del esquema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</a:rPr>
              <a:t>Segundo nivel del esquema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</a:rPr>
              <a:t>Tercer nivel del esquema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</a:rPr>
              <a:t>Cuarto nivel del esquema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</a:rPr>
              <a:t>Quinto nivel del esquema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</a:rPr>
              <a:t>Sexto nivel del esquema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</a:rPr>
              <a:t>Séptimo nivel del esquema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0" name="PlaceHolder 3"/>
          <p:cNvSpPr>
            <a:spLocks noGrp="1"/>
          </p:cNvSpPr>
          <p:nvPr>
            <p:ph type="body"/>
          </p:nvPr>
        </p:nvSpPr>
        <p:spPr>
          <a:xfrm>
            <a:off x="2861640" y="1548360"/>
            <a:ext cx="1918440" cy="32245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</a:rPr>
              <a:t>Pulse para editar el formato de texto del esquema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</a:rPr>
              <a:t>Segundo nivel del esquema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</a:rPr>
              <a:t>Tercer nivel del esquema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</a:rPr>
              <a:t>Cuarto nivel del esquema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</a:rPr>
              <a:t>Quinto nivel del esquema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</a:rPr>
              <a:t>Sexto nivel del esquema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</a:rPr>
              <a:t>Séptimo nivel del esquema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1" name="PlaceHolder 4"/>
          <p:cNvSpPr>
            <a:spLocks noGrp="1"/>
          </p:cNvSpPr>
          <p:nvPr>
            <p:ph type="body"/>
          </p:nvPr>
        </p:nvSpPr>
        <p:spPr>
          <a:xfrm>
            <a:off x="4878720" y="1548360"/>
            <a:ext cx="1918440" cy="32245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</a:rPr>
              <a:t>Pulse para editar el formato de texto del esquema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</a:rPr>
              <a:t>Segundo nivel del esquema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</a:rPr>
              <a:t>Tercer nivel del esquema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</a:rPr>
              <a:t>Cuarto nivel del esquema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</a:rPr>
              <a:t>Quinto nivel del esquema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</a:rPr>
              <a:t>Sexto nivel del esquema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800" spc="-1" strike="noStrike">
                <a:solidFill>
                  <a:srgbClr val="000000"/>
                </a:solidFill>
                <a:latin typeface="Arial"/>
              </a:rPr>
              <a:t>Séptimo nivel del esquema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2" name="PlaceHolder 5"/>
          <p:cNvSpPr>
            <a:spLocks noGrp="1"/>
          </p:cNvSpPr>
          <p:nvPr>
            <p:ph type="sldNum" idx="3"/>
          </p:nvPr>
        </p:nvSpPr>
        <p:spPr>
          <a:xfrm>
            <a:off x="0" y="0"/>
            <a:ext cx="669240" cy="11397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Autofit/>
          </a:bodyPr>
          <a:lstStyle>
            <a:lvl1pPr algn="ctr">
              <a:lnSpc>
                <a:spcPct val="100000"/>
              </a:lnSpc>
              <a:buNone/>
              <a:tabLst>
                <a:tab algn="l" pos="0"/>
              </a:tabLst>
              <a:defRPr b="0" lang="en" sz="2400" spc="-1" strike="noStrike">
                <a:solidFill>
                  <a:srgbClr val="ffffff"/>
                </a:solidFill>
                <a:latin typeface="Dosis"/>
                <a:ea typeface="Dosis"/>
              </a:defRPr>
            </a:lvl1pPr>
          </a:lstStyle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fld id="{2502E66E-B640-4126-AAF7-82B043369EDC}" type="slidenum">
              <a:rPr b="0" lang="en" sz="2400" spc="-1" strike="noStrike">
                <a:solidFill>
                  <a:srgbClr val="ffffff"/>
                </a:solidFill>
                <a:latin typeface="Dosis"/>
                <a:ea typeface="Dosis"/>
              </a:rPr>
              <a:t>&lt;número&gt;</a:t>
            </a:fld>
            <a:endParaRPr b="0" lang="es-ES" sz="2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Imagen 12" descr="Texto&#10;&#10;Descripción generada automáticamente con confianza baja"/>
          <p:cNvPicPr/>
          <p:nvPr/>
        </p:nvPicPr>
        <p:blipFill>
          <a:blip r:embed="rId2"/>
          <a:stretch/>
        </p:blipFill>
        <p:spPr>
          <a:xfrm>
            <a:off x="7386840" y="69120"/>
            <a:ext cx="1649880" cy="606240"/>
          </a:xfrm>
          <a:prstGeom prst="rect">
            <a:avLst/>
          </a:prstGeom>
          <a:ln w="0">
            <a:noFill/>
          </a:ln>
        </p:spPr>
      </p:pic>
      <p:sp>
        <p:nvSpPr>
          <p:cNvPr id="170" name="Google Shape;20;p4"/>
          <p:cNvSpPr/>
          <p:nvPr/>
        </p:nvSpPr>
        <p:spPr>
          <a:xfrm rot="10800000">
            <a:off x="360" y="3769920"/>
            <a:ext cx="9143640" cy="687240"/>
          </a:xfrm>
          <a:prstGeom prst="rect">
            <a:avLst/>
          </a:prstGeom>
          <a:solidFill>
            <a:srgbClr val="000000">
              <a:alpha val="3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1" name="Google Shape;21;p4"/>
          <p:cNvSpPr/>
          <p:nvPr/>
        </p:nvSpPr>
        <p:spPr>
          <a:xfrm flipH="1">
            <a:off x="-720" y="0"/>
            <a:ext cx="9143640" cy="3769560"/>
          </a:xfrm>
          <a:prstGeom prst="rect">
            <a:avLst/>
          </a:prstGeom>
          <a:solidFill>
            <a:schemeClr val="dk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2" name="PlaceHolder 1"/>
          <p:cNvSpPr>
            <a:spLocks noGrp="1"/>
          </p:cNvSpPr>
          <p:nvPr>
            <p:ph type="body"/>
          </p:nvPr>
        </p:nvSpPr>
        <p:spPr>
          <a:xfrm>
            <a:off x="1616400" y="0"/>
            <a:ext cx="5910480" cy="37695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3000" spc="-1" strike="noStrike">
                <a:solidFill>
                  <a:srgbClr val="000000"/>
                </a:solidFill>
                <a:latin typeface="Arial"/>
              </a:rPr>
              <a:t>Pulse para editar el formato de texto del esquema</a:t>
            </a:r>
            <a:endParaRPr b="0" lang="es-ES" sz="30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3000" spc="-1" strike="noStrike">
                <a:solidFill>
                  <a:srgbClr val="000000"/>
                </a:solidFill>
                <a:latin typeface="Arial"/>
              </a:rPr>
              <a:t>Segundo nivel del esquema</a:t>
            </a:r>
            <a:endParaRPr b="0" lang="es-ES" sz="30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3000" spc="-1" strike="noStrike">
                <a:solidFill>
                  <a:srgbClr val="000000"/>
                </a:solidFill>
                <a:latin typeface="Arial"/>
              </a:rPr>
              <a:t>Tercer nivel del esquema</a:t>
            </a:r>
            <a:endParaRPr b="0" lang="es-ES" sz="30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3000" spc="-1" strike="noStrike">
                <a:solidFill>
                  <a:srgbClr val="000000"/>
                </a:solidFill>
                <a:latin typeface="Arial"/>
              </a:rPr>
              <a:t>Cuarto nivel del esquema</a:t>
            </a:r>
            <a:endParaRPr b="0" lang="es-ES" sz="3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3000" spc="-1" strike="noStrike">
                <a:solidFill>
                  <a:srgbClr val="000000"/>
                </a:solidFill>
                <a:latin typeface="Arial"/>
              </a:rPr>
              <a:t>Quinto nivel del esquema</a:t>
            </a:r>
            <a:endParaRPr b="0" lang="es-ES" sz="3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3000" spc="-1" strike="noStrike">
                <a:solidFill>
                  <a:srgbClr val="000000"/>
                </a:solidFill>
                <a:latin typeface="Arial"/>
              </a:rPr>
              <a:t>Sexto nivel del esquema</a:t>
            </a:r>
            <a:endParaRPr b="0" lang="es-ES" sz="3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3000" spc="-1" strike="noStrike">
                <a:solidFill>
                  <a:srgbClr val="000000"/>
                </a:solidFill>
                <a:latin typeface="Arial"/>
              </a:rPr>
              <a:t>Séptimo nivel del esquema</a:t>
            </a:r>
            <a:endParaRPr b="0" lang="es-ES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3" name="Google Shape;23;p4"/>
          <p:cNvSpPr/>
          <p:nvPr/>
        </p:nvSpPr>
        <p:spPr>
          <a:xfrm>
            <a:off x="3593520" y="3670560"/>
            <a:ext cx="1956960" cy="653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7200" spc="-1" strike="noStrike">
                <a:solidFill>
                  <a:srgbClr val="0db7c4"/>
                </a:solidFill>
                <a:latin typeface="Arial"/>
                <a:ea typeface="Arial"/>
              </a:rPr>
              <a:t>”</a:t>
            </a:r>
            <a:endParaRPr b="0" lang="es-ES" sz="7200" spc="-1" strike="noStrike">
              <a:latin typeface="Arial"/>
            </a:endParaRPr>
          </a:p>
        </p:txBody>
      </p:sp>
      <p:sp>
        <p:nvSpPr>
          <p:cNvPr id="174" name="PlaceHolder 2"/>
          <p:cNvSpPr>
            <a:spLocks noGrp="1"/>
          </p:cNvSpPr>
          <p:nvPr>
            <p:ph type="sldNum" idx="4"/>
          </p:nvPr>
        </p:nvSpPr>
        <p:spPr>
          <a:xfrm>
            <a:off x="0" y="3420000"/>
            <a:ext cx="669240" cy="17233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Autofit/>
          </a:bodyPr>
          <a:lstStyle>
            <a:lvl1pPr algn="ctr">
              <a:lnSpc>
                <a:spcPct val="100000"/>
              </a:lnSpc>
              <a:buNone/>
              <a:tabLst>
                <a:tab algn="l" pos="0"/>
              </a:tabLst>
              <a:defRPr b="0" lang="en" sz="2400" spc="-1" strike="noStrike">
                <a:solidFill>
                  <a:srgbClr val="0db7c4"/>
                </a:solidFill>
                <a:latin typeface="Dosis"/>
                <a:ea typeface="Dosis"/>
              </a:defRPr>
            </a:lvl1pPr>
          </a:lstStyle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fld id="{FFA905B3-C9BA-4378-910D-82EC884CEE30}" type="slidenum">
              <a:rPr b="0" lang="en" sz="2400" spc="-1" strike="noStrike">
                <a:solidFill>
                  <a:srgbClr val="0db7c4"/>
                </a:solidFill>
                <a:latin typeface="Dosis"/>
                <a:ea typeface="Dosis"/>
              </a:rPr>
              <a:t>&lt;número&gt;</a:t>
            </a:fld>
            <a:endParaRPr b="0" lang="es-ES" sz="2400" spc="-1" strike="noStrike">
              <a:latin typeface="Times New Roman"/>
            </a:endParaRPr>
          </a:p>
        </p:txBody>
      </p:sp>
      <p:sp>
        <p:nvSpPr>
          <p:cNvPr id="175" name="PlaceHolder 3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s-ES" sz="1400" spc="-1" strike="noStrike">
                <a:solidFill>
                  <a:srgbClr val="000000"/>
                </a:solidFill>
                <a:latin typeface="Arial"/>
              </a:rPr>
              <a:t>Pulse para editar el formato del texto de título</a:t>
            </a: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  <p:sldLayoutId id="2147483712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2.jpeg"/><Relationship Id="rId2" Type="http://schemas.openxmlformats.org/officeDocument/2006/relationships/chart" Target="../charts/chart2.xml"/><Relationship Id="rId3" Type="http://schemas.openxmlformats.org/officeDocument/2006/relationships/slideLayout" Target="../slideLayouts/slideLayout27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3.jpeg"/><Relationship Id="rId2" Type="http://schemas.openxmlformats.org/officeDocument/2006/relationships/slideLayout" Target="../slideLayouts/slideLayout27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4.jpeg"/><Relationship Id="rId2" Type="http://schemas.openxmlformats.org/officeDocument/2006/relationships/slideLayout" Target="../slideLayouts/slideLayout27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5.jpeg"/><Relationship Id="rId2" Type="http://schemas.openxmlformats.org/officeDocument/2006/relationships/slideLayout" Target="../slideLayouts/slideLayout27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hyperlink" Target="https://ine.es/consul/serie.do?s=136-243279&amp;L=1" TargetMode="External"/><Relationship Id="rId2" Type="http://schemas.openxmlformats.org/officeDocument/2006/relationships/image" Target="../media/image16.png"/><Relationship Id="rId3" Type="http://schemas.openxmlformats.org/officeDocument/2006/relationships/slideLayout" Target="../slideLayouts/slideLayout27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hyperlink" Target="https://datos.madrid.es/portal/site/egob/menuitem.c05c1f754a33a9fbe4b2e4b284f1a5a0/?vgnextoid=f3c0f7d512273410VgnVCM2000000c205a0aRCRD&amp;vgnextchannel=374512b9ace9f310VgnVCM100000171f5a0aRCRD&amp;vgnextfmt=default" TargetMode="External"/><Relationship Id="rId2" Type="http://schemas.openxmlformats.org/officeDocument/2006/relationships/image" Target="../media/image17.png"/><Relationship Id="rId3" Type="http://schemas.openxmlformats.org/officeDocument/2006/relationships/slideLayout" Target="../slideLayouts/slideLayout27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hyperlink" Target="https://zenodo.org/records/4656144" TargetMode="External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2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hyperlink" Target="https://ine.es/consul/serie.do?s=136-243279&amp;L=1" TargetMode="External"/><Relationship Id="rId2" Type="http://schemas.openxmlformats.org/officeDocument/2006/relationships/hyperlink" Target="https://datos.madrid.es/portal/site/egob/menuitem.c05c1f754a33a9fbe4b2e4b284f1a5a0/?vgnextoid=f3c0f7d512273410VgnVCM2000000c205a0aRCRD&amp;vgnextchannel=374512b9ace9f310VgnVCM100000171f5a0aRCRD&amp;vgnextfmt=default" TargetMode="External"/><Relationship Id="rId3" Type="http://schemas.openxmlformats.org/officeDocument/2006/relationships/hyperlink" Target="https://zenodo.org/records/4656144" TargetMode="External"/><Relationship Id="rId4" Type="http://schemas.openxmlformats.org/officeDocument/2006/relationships/hyperlink" Target="https://zenodo.org/records/5727800" TargetMode="External"/><Relationship Id="rId5" Type="http://schemas.openxmlformats.org/officeDocument/2006/relationships/hyperlink" Target="https://www.kaggle.com/datasets/patelris/crop-yield-prediction-dataset" TargetMode="External"/><Relationship Id="rId6" Type="http://schemas.openxmlformats.org/officeDocument/2006/relationships/slideLayout" Target="../slideLayouts/slideLayout27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hyperlink" Target="https://github.com/TDAmeritrade/stumpy/wiki/mSTAMP-%28MSTUMP%29-Toy-Data" TargetMode="External"/><Relationship Id="rId2" Type="http://schemas.openxmlformats.org/officeDocument/2006/relationships/hyperlink" Target="https://github.com/TDAmeritrade/stumpy/wiki/mSTAMP-%28MSTUMP%29-Toy-Data" TargetMode="External"/><Relationship Id="rId3" Type="http://schemas.openxmlformats.org/officeDocument/2006/relationships/hyperlink" Target="https://github.com/TDAmeritrade/stumpy/wiki/mSTAMP-%28MSTUMP%29-Toy-Data" TargetMode="External"/><Relationship Id="rId4" Type="http://schemas.openxmlformats.org/officeDocument/2006/relationships/hyperlink" Target="https://github.com/TDAmeritrade/stumpy/wiki/mSTAMP-%28MSTUMP%29-Toy-Data" TargetMode="External"/><Relationship Id="rId5" Type="http://schemas.openxmlformats.org/officeDocument/2006/relationships/slideLayout" Target="../slideLayouts/slideLayout27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hyperlink" Target="https://www.kaggle.com/datasets/ayushnitb/tourist-numbers-univariate-forecasting-dataset" TargetMode="External"/><Relationship Id="rId2" Type="http://schemas.openxmlformats.org/officeDocument/2006/relationships/slideLayout" Target="../slideLayouts/slideLayout27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27.xml"/><Relationship Id="rId3" Type="http://schemas.openxmlformats.org/officeDocument/2006/relationships/notesSlide" Target="../notesSlides/notesSlide27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slideLayout" Target="../slideLayouts/slideLayout27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27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hyperlink" Target="mailto:victor.rfernandez@upm.es" TargetMode="External"/><Relationship Id="rId2" Type="http://schemas.openxmlformats.org/officeDocument/2006/relationships/hyperlink" Target="mailto:mi.santamaria@upm.es" TargetMode="External"/><Relationship Id="rId3" Type="http://schemas.openxmlformats.org/officeDocument/2006/relationships/slideLayout" Target="../slideLayouts/slideLayout27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27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27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27.jpeg"/><Relationship Id="rId2" Type="http://schemas.openxmlformats.org/officeDocument/2006/relationships/slideLayout" Target="../slideLayouts/slideLayout27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image" Target="../media/image29.png"/><Relationship Id="rId3" Type="http://schemas.openxmlformats.org/officeDocument/2006/relationships/image" Target="../media/image30.png"/><Relationship Id="rId4" Type="http://schemas.openxmlformats.org/officeDocument/2006/relationships/slideLayout" Target="../slideLayouts/slideLayout27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image" Target="../media/image32.png"/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6" Type="http://schemas.openxmlformats.org/officeDocument/2006/relationships/slideLayout" Target="../slideLayouts/slideLayout27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image" Target="../media/image37.png"/><Relationship Id="rId3" Type="http://schemas.openxmlformats.org/officeDocument/2006/relationships/image" Target="../media/image38.png"/><Relationship Id="rId4" Type="http://schemas.openxmlformats.org/officeDocument/2006/relationships/slideLayout" Target="../slideLayouts/slideLayout2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9.jpeg"/><Relationship Id="rId2" Type="http://schemas.openxmlformats.org/officeDocument/2006/relationships/slideLayout" Target="../slideLayouts/slideLayout2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0.jpeg"/><Relationship Id="rId2" Type="http://schemas.openxmlformats.org/officeDocument/2006/relationships/chart" Target="../charts/chart1.xml"/><Relationship Id="rId3" Type="http://schemas.openxmlformats.org/officeDocument/2006/relationships/slideLayout" Target="../slideLayouts/slideLayout27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1.jpeg"/><Relationship Id="rId2" Type="http://schemas.openxmlformats.org/officeDocument/2006/relationships/slideLayout" Target="../slideLayouts/slideLayout27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PlaceHolder 1"/>
          <p:cNvSpPr>
            <a:spLocks noGrp="1"/>
          </p:cNvSpPr>
          <p:nvPr>
            <p:ph type="title"/>
          </p:nvPr>
        </p:nvSpPr>
        <p:spPr>
          <a:xfrm>
            <a:off x="791280" y="1513800"/>
            <a:ext cx="4676760" cy="11595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Autofit/>
          </a:bodyPr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1" lang="es-ES" sz="3600" spc="-1" strike="noStrike">
                <a:solidFill>
                  <a:srgbClr val="ffffff"/>
                </a:solidFill>
                <a:latin typeface="Montserrat"/>
                <a:ea typeface="Montserrat"/>
              </a:rPr>
              <a:t>Deep Learning para series temporales</a:t>
            </a:r>
            <a:endParaRPr b="0" lang="es-E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9" name="Google Shape;75;p12"/>
          <p:cNvSpPr/>
          <p:nvPr/>
        </p:nvSpPr>
        <p:spPr>
          <a:xfrm>
            <a:off x="695520" y="3062880"/>
            <a:ext cx="4905000" cy="41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spcBef>
                <a:spcPts val="601"/>
              </a:spcBef>
              <a:buNone/>
              <a:tabLst>
                <a:tab algn="l" pos="0"/>
              </a:tabLst>
            </a:pPr>
            <a:r>
              <a:rPr b="0" lang="en" sz="1500" spc="-1" strike="noStrike">
                <a:solidFill>
                  <a:srgbClr val="ffffff"/>
                </a:solidFill>
                <a:latin typeface="Montserrat"/>
                <a:ea typeface="Montserrat"/>
              </a:rPr>
              <a:t>Part I</a:t>
            </a:r>
            <a:endParaRPr b="0" lang="es-ES" sz="1500" spc="-1" strike="noStrike">
              <a:latin typeface="Arial"/>
            </a:endParaRPr>
          </a:p>
        </p:txBody>
      </p:sp>
      <p:sp>
        <p:nvSpPr>
          <p:cNvPr id="220" name="Google Shape;77;p12"/>
          <p:cNvSpPr/>
          <p:nvPr/>
        </p:nvSpPr>
        <p:spPr>
          <a:xfrm>
            <a:off x="695520" y="3587040"/>
            <a:ext cx="4905000" cy="41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spcBef>
                <a:spcPts val="601"/>
              </a:spcBef>
              <a:buNone/>
              <a:tabLst>
                <a:tab algn="l" pos="0"/>
              </a:tabLst>
            </a:pPr>
            <a:r>
              <a:rPr b="1" lang="en" sz="1500" spc="-1" strike="noStrike">
                <a:solidFill>
                  <a:srgbClr val="ffffff"/>
                </a:solidFill>
                <a:latin typeface="Montserrat"/>
                <a:ea typeface="Montserrat"/>
              </a:rPr>
              <a:t>Introduction</a:t>
            </a:r>
            <a:endParaRPr b="0" lang="es-ES" sz="1500" spc="-1" strike="noStrike">
              <a:latin typeface="Arial"/>
            </a:endParaRPr>
          </a:p>
        </p:txBody>
      </p:sp>
      <p:pic>
        <p:nvPicPr>
          <p:cNvPr id="221" name="Google Shape;78;p12" descr=""/>
          <p:cNvPicPr/>
          <p:nvPr/>
        </p:nvPicPr>
        <p:blipFill>
          <a:blip r:embed="rId1"/>
          <a:stretch/>
        </p:blipFill>
        <p:spPr>
          <a:xfrm>
            <a:off x="0" y="4484160"/>
            <a:ext cx="1478160" cy="686160"/>
          </a:xfrm>
          <a:prstGeom prst="rect">
            <a:avLst/>
          </a:prstGeom>
          <a:ln w="0">
            <a:noFill/>
          </a:ln>
        </p:spPr>
      </p:pic>
      <p:pic>
        <p:nvPicPr>
          <p:cNvPr id="222" name="Imagen 17" descr="Imagen que contiene Diagrama&#10;&#10;Descripción generada automáticamente"/>
          <p:cNvPicPr/>
          <p:nvPr/>
        </p:nvPicPr>
        <p:blipFill>
          <a:blip r:embed="rId2"/>
          <a:stretch/>
        </p:blipFill>
        <p:spPr>
          <a:xfrm>
            <a:off x="5454720" y="480240"/>
            <a:ext cx="3200760" cy="3200760"/>
          </a:xfrm>
          <a:prstGeom prst="rect">
            <a:avLst/>
          </a:prstGeom>
          <a:ln w="0">
            <a:noFill/>
          </a:ln>
        </p:spPr>
      </p:pic>
      <p:pic>
        <p:nvPicPr>
          <p:cNvPr id="223" name="Imagen 19" descr="Texto&#10;&#10;Descripción generada automáticamente con confianza baja"/>
          <p:cNvPicPr/>
          <p:nvPr/>
        </p:nvPicPr>
        <p:blipFill>
          <a:blip r:embed="rId3"/>
          <a:stretch/>
        </p:blipFill>
        <p:spPr>
          <a:xfrm>
            <a:off x="7269480" y="4456800"/>
            <a:ext cx="1793160" cy="6591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PlaceHolder 1"/>
          <p:cNvSpPr>
            <a:spLocks noGrp="1"/>
          </p:cNvSpPr>
          <p:nvPr>
            <p:ph type="title"/>
          </p:nvPr>
        </p:nvSpPr>
        <p:spPr>
          <a:xfrm>
            <a:off x="844560" y="5760"/>
            <a:ext cx="3552120" cy="11397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400" spc="-1" strike="noStrike">
                <a:solidFill>
                  <a:srgbClr val="0db7c4"/>
                </a:solidFill>
                <a:latin typeface="Dosis"/>
                <a:ea typeface="Dosis"/>
              </a:rPr>
              <a:t>A first time series with refill</a:t>
            </a:r>
            <a:endParaRPr b="0" lang="es-E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7" name="PlaceHolder 2"/>
          <p:cNvSpPr>
            <a:spLocks noGrp="1"/>
          </p:cNvSpPr>
          <p:nvPr>
            <p:ph type="sldNum" idx="16"/>
          </p:nvPr>
        </p:nvSpPr>
        <p:spPr>
          <a:xfrm>
            <a:off x="0" y="0"/>
            <a:ext cx="669240" cy="11397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Autofit/>
          </a:bodyPr>
          <a:lstStyle>
            <a:lvl1pPr algn="ctr">
              <a:lnSpc>
                <a:spcPct val="100000"/>
              </a:lnSpc>
              <a:buNone/>
              <a:tabLst>
                <a:tab algn="l" pos="0"/>
              </a:tabLst>
              <a:defRPr b="0" lang="en" sz="2400" spc="-1" strike="noStrike">
                <a:solidFill>
                  <a:srgbClr val="ffffff"/>
                </a:solidFill>
                <a:latin typeface="Dosis"/>
                <a:ea typeface="Dosis"/>
              </a:defRPr>
            </a:lvl1pPr>
          </a:lstStyle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fld id="{6B86745C-38C9-4B74-8D05-E8AFD674D2AA}" type="slidenum">
              <a:rPr b="0" lang="en" sz="2400" spc="-1" strike="noStrike">
                <a:solidFill>
                  <a:srgbClr val="ffffff"/>
                </a:solidFill>
                <a:latin typeface="Dosis"/>
                <a:ea typeface="Dosis"/>
              </a:rPr>
              <a:t>&lt;número&gt;</a:t>
            </a:fld>
            <a:endParaRPr b="0" lang="es-ES" sz="2400" spc="-1" strike="noStrike">
              <a:latin typeface="Times New Roman"/>
            </a:endParaRPr>
          </a:p>
        </p:txBody>
      </p:sp>
      <p:pic>
        <p:nvPicPr>
          <p:cNvPr id="258" name="Picture 2" descr="Dibujos para colorear de un gato comiendo cereal en un tazón ai ..."/>
          <p:cNvPicPr/>
          <p:nvPr/>
        </p:nvPicPr>
        <p:blipFill>
          <a:blip r:embed="rId1"/>
          <a:stretch/>
        </p:blipFill>
        <p:spPr>
          <a:xfrm>
            <a:off x="7004880" y="3013920"/>
            <a:ext cx="1966680" cy="1966680"/>
          </a:xfrm>
          <a:prstGeom prst="rect">
            <a:avLst/>
          </a:prstGeom>
          <a:ln w="0">
            <a:noFill/>
          </a:ln>
        </p:spPr>
      </p:pic>
      <p:graphicFrame>
        <p:nvGraphicFramePr>
          <p:cNvPr id="259" name="Gráfico 6"/>
          <p:cNvGraphicFramePr/>
          <p:nvPr/>
        </p:nvGraphicFramePr>
        <p:xfrm>
          <a:off x="1660680" y="1090800"/>
          <a:ext cx="5472000" cy="38458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PlaceHolder 1"/>
          <p:cNvSpPr>
            <a:spLocks noGrp="1"/>
          </p:cNvSpPr>
          <p:nvPr>
            <p:ph type="title"/>
          </p:nvPr>
        </p:nvSpPr>
        <p:spPr>
          <a:xfrm>
            <a:off x="844560" y="5760"/>
            <a:ext cx="3552120" cy="11397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400" spc="-1" strike="noStrike">
                <a:solidFill>
                  <a:srgbClr val="0db7c4"/>
                </a:solidFill>
                <a:latin typeface="Dosis"/>
                <a:ea typeface="Dosis"/>
              </a:rPr>
              <a:t>A first time series</a:t>
            </a:r>
            <a:endParaRPr b="0" lang="es-E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1" name="PlaceHolder 2"/>
          <p:cNvSpPr>
            <a:spLocks noGrp="1"/>
          </p:cNvSpPr>
          <p:nvPr>
            <p:ph type="sldNum" idx="17"/>
          </p:nvPr>
        </p:nvSpPr>
        <p:spPr>
          <a:xfrm>
            <a:off x="0" y="0"/>
            <a:ext cx="669240" cy="11397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Autofit/>
          </a:bodyPr>
          <a:lstStyle>
            <a:lvl1pPr algn="ctr">
              <a:lnSpc>
                <a:spcPct val="100000"/>
              </a:lnSpc>
              <a:buNone/>
              <a:tabLst>
                <a:tab algn="l" pos="0"/>
              </a:tabLst>
              <a:defRPr b="0" lang="en" sz="2400" spc="-1" strike="noStrike">
                <a:solidFill>
                  <a:srgbClr val="ffffff"/>
                </a:solidFill>
                <a:latin typeface="Dosis"/>
                <a:ea typeface="Dosis"/>
              </a:defRPr>
            </a:lvl1pPr>
          </a:lstStyle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fld id="{E1C2C380-1CFD-4D93-AE2C-E9F456622001}" type="slidenum">
              <a:rPr b="0" lang="en" sz="2400" spc="-1" strike="noStrike">
                <a:solidFill>
                  <a:srgbClr val="ffffff"/>
                </a:solidFill>
                <a:latin typeface="Dosis"/>
                <a:ea typeface="Dosis"/>
              </a:rPr>
              <a:t>&lt;número&gt;</a:t>
            </a:fld>
            <a:endParaRPr b="0" lang="es-ES" sz="2400" spc="-1" strike="noStrike">
              <a:latin typeface="Times New Roman"/>
            </a:endParaRPr>
          </a:p>
        </p:txBody>
      </p:sp>
      <p:graphicFrame>
        <p:nvGraphicFramePr>
          <p:cNvPr id="262" name="Google Shape;228;p24"/>
          <p:cNvGraphicFramePr/>
          <p:nvPr/>
        </p:nvGraphicFramePr>
        <p:xfrm>
          <a:off x="952560" y="1564560"/>
          <a:ext cx="2654280" cy="3309120"/>
        </p:xfrm>
        <a:graphic>
          <a:graphicData uri="http://schemas.openxmlformats.org/drawingml/2006/table">
            <a:tbl>
              <a:tblPr/>
              <a:tblGrid>
                <a:gridCol w="1327320"/>
                <a:gridCol w="1327320"/>
              </a:tblGrid>
              <a:tr h="688320">
                <a:tc>
                  <a:txBody>
                    <a:bodyPr lIns="91080" rIns="91080" tIns="68400" bIns="6840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s-ES" sz="1400" spc="-1" strike="noStrike">
                          <a:solidFill>
                            <a:srgbClr val="0db7c4"/>
                          </a:solidFill>
                          <a:latin typeface="Source Sans Pro"/>
                          <a:ea typeface="Source Sans Pro"/>
                        </a:rPr>
                        <a:t>Time</a:t>
                      </a:r>
                      <a:endParaRPr b="0" lang="es-ES" sz="1400" spc="-1" strike="noStrike"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d9d9d9"/>
                      </a:solidFill>
                    </a:lnL>
                    <a:lnR w="9360">
                      <a:solidFill>
                        <a:srgbClr val="d9d9d9"/>
                      </a:solidFill>
                    </a:lnR>
                    <a:lnT w="9360">
                      <a:solidFill>
                        <a:srgbClr val="d9d9d9"/>
                      </a:solidFill>
                    </a:lnT>
                    <a:lnB w="38160">
                      <a:solidFill>
                        <a:srgbClr val="0db7c4"/>
                      </a:solidFill>
                    </a:lnB>
                    <a:solidFill>
                      <a:srgbClr val="f6f6f6"/>
                    </a:solidFill>
                  </a:tcPr>
                </a:tc>
                <a:tc>
                  <a:txBody>
                    <a:bodyPr lIns="91080" rIns="91080" tIns="68400" bIns="684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" sz="1100" spc="-1" strike="noStrike">
                          <a:solidFill>
                            <a:srgbClr val="0db7c4"/>
                          </a:solidFill>
                          <a:latin typeface="Source Sans Pro"/>
                          <a:ea typeface="Source Sans Pro"/>
                        </a:rPr>
                        <a:t>Available food (gr)</a:t>
                      </a:r>
                      <a:endParaRPr b="0" lang="es-ES" sz="1100" spc="-1" strike="noStrike"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d9d9d9"/>
                      </a:solidFill>
                    </a:lnL>
                    <a:lnR w="9360">
                      <a:solidFill>
                        <a:srgbClr val="d9d9d9"/>
                      </a:solidFill>
                    </a:lnR>
                    <a:lnT w="9360">
                      <a:solidFill>
                        <a:srgbClr val="d9d9d9"/>
                      </a:solidFill>
                    </a:lnT>
                    <a:lnB w="38160">
                      <a:solidFill>
                        <a:srgbClr val="0db7c4"/>
                      </a:solidFill>
                    </a:lnB>
                    <a:solidFill>
                      <a:srgbClr val="f6f6f6"/>
                    </a:solidFill>
                  </a:tcPr>
                </a:tc>
              </a:tr>
              <a:tr h="414720">
                <a:tc>
                  <a:txBody>
                    <a:bodyPr lIns="91080" rIns="91080" tIns="68400" bIns="68400" anchor="ctr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" sz="1100" spc="-1" strike="noStrike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</a:rPr>
                        <a:t>7:00 AM</a:t>
                      </a:r>
                      <a:endParaRPr b="0" lang="es-ES" sz="1100" spc="-1" strike="noStrike"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d9d9d9"/>
                      </a:solidFill>
                    </a:lnL>
                    <a:lnR w="9360">
                      <a:solidFill>
                        <a:srgbClr val="d9d9d9"/>
                      </a:solidFill>
                    </a:lnR>
                    <a:lnT w="38160">
                      <a:solidFill>
                        <a:srgbClr val="0db7c4"/>
                      </a:solidFill>
                    </a:lnT>
                    <a:lnB w="9360">
                      <a:solidFill>
                        <a:srgbClr val="d9d9d9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1080" rIns="91080" tIns="68400" bIns="684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n" sz="1100" spc="-1" strike="noStrike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</a:rPr>
                        <a:t>100</a:t>
                      </a:r>
                      <a:endParaRPr b="0" lang="es-ES" sz="1100" spc="-1" strike="noStrike"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d9d9d9"/>
                      </a:solidFill>
                    </a:lnL>
                    <a:lnR w="9360">
                      <a:solidFill>
                        <a:srgbClr val="d9d9d9"/>
                      </a:solidFill>
                    </a:lnR>
                    <a:lnT w="38160">
                      <a:solidFill>
                        <a:srgbClr val="0db7c4"/>
                      </a:solidFill>
                    </a:lnT>
                    <a:lnB w="9360">
                      <a:solidFill>
                        <a:srgbClr val="d9d9d9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469440">
                <a:tc>
                  <a:txBody>
                    <a:bodyPr lIns="91080" rIns="91080" tIns="68400" bIns="68400" anchor="ctr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" sz="1100" spc="-1" strike="noStrike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</a:rPr>
                        <a:t>12:00 AM</a:t>
                      </a:r>
                      <a:endParaRPr b="0" lang="es-ES" sz="1100" spc="-1" strike="noStrike"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d9d9d9"/>
                      </a:solidFill>
                    </a:lnL>
                    <a:lnR w="9360">
                      <a:solidFill>
                        <a:srgbClr val="d9d9d9"/>
                      </a:solidFill>
                    </a:lnR>
                    <a:lnT w="9360">
                      <a:solidFill>
                        <a:srgbClr val="d9d9d9"/>
                      </a:solidFill>
                    </a:lnT>
                    <a:lnB w="9360">
                      <a:solidFill>
                        <a:srgbClr val="d9d9d9"/>
                      </a:solidFill>
                    </a:lnB>
                    <a:solidFill>
                      <a:srgbClr val="f6f6f6"/>
                    </a:solidFill>
                  </a:tcPr>
                </a:tc>
                <a:tc>
                  <a:txBody>
                    <a:bodyPr lIns="91080" rIns="91080" tIns="68400" bIns="684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n" sz="1100" spc="-1" strike="noStrike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</a:rPr>
                        <a:t>50</a:t>
                      </a:r>
                      <a:endParaRPr b="0" lang="es-ES" sz="1100" spc="-1" strike="noStrike"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d9d9d9"/>
                      </a:solidFill>
                    </a:lnL>
                    <a:lnR w="9360">
                      <a:solidFill>
                        <a:srgbClr val="d9d9d9"/>
                      </a:solidFill>
                    </a:lnR>
                    <a:lnT w="9360">
                      <a:solidFill>
                        <a:srgbClr val="d9d9d9"/>
                      </a:solidFill>
                    </a:lnT>
                    <a:lnB w="9360">
                      <a:solidFill>
                        <a:srgbClr val="d9d9d9"/>
                      </a:solidFill>
                    </a:lnB>
                    <a:solidFill>
                      <a:srgbClr val="f6f6f6"/>
                    </a:solidFill>
                  </a:tcPr>
                </a:tc>
              </a:tr>
              <a:tr h="427680">
                <a:tc>
                  <a:txBody>
                    <a:bodyPr lIns="91080" rIns="91080" tIns="68400" bIns="68400" anchor="ctr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" sz="1100" spc="-1" strike="noStrike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</a:rPr>
                        <a:t>03:00 PM</a:t>
                      </a:r>
                      <a:endParaRPr b="0" lang="es-ES" sz="1100" spc="-1" strike="noStrike"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d9d9d9"/>
                      </a:solidFill>
                    </a:lnL>
                    <a:lnR w="9360">
                      <a:solidFill>
                        <a:srgbClr val="d9d9d9"/>
                      </a:solidFill>
                    </a:lnR>
                    <a:lnT w="9360">
                      <a:solidFill>
                        <a:srgbClr val="d9d9d9"/>
                      </a:solidFill>
                    </a:lnT>
                    <a:lnB w="9360">
                      <a:solidFill>
                        <a:srgbClr val="d9d9d9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1080" rIns="91080" tIns="68400" bIns="684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n" sz="1100" spc="-1" strike="noStrike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</a:rPr>
                        <a:t>0</a:t>
                      </a:r>
                      <a:endParaRPr b="0" lang="es-ES" sz="1100" spc="-1" strike="noStrike"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d9d9d9"/>
                      </a:solidFill>
                    </a:lnL>
                    <a:lnR w="9360">
                      <a:solidFill>
                        <a:srgbClr val="d9d9d9"/>
                      </a:solidFill>
                    </a:lnR>
                    <a:lnT w="9360">
                      <a:solidFill>
                        <a:srgbClr val="d9d9d9"/>
                      </a:solidFill>
                    </a:lnT>
                    <a:lnB w="9360">
                      <a:solidFill>
                        <a:srgbClr val="d9d9d9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435960">
                <a:tc>
                  <a:txBody>
                    <a:bodyPr lIns="91080" rIns="91080" tIns="68400" bIns="68400" anchor="ctr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s-ES" sz="1100" spc="-1" strike="noStrike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</a:rPr>
                        <a:t>06:30 PM</a:t>
                      </a:r>
                      <a:endParaRPr b="0" lang="es-ES" sz="1100" spc="-1" strike="noStrike"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d9d9d9"/>
                      </a:solidFill>
                    </a:lnL>
                    <a:lnR w="9360">
                      <a:solidFill>
                        <a:srgbClr val="d9d9d9"/>
                      </a:solidFill>
                    </a:lnR>
                    <a:lnT w="9360">
                      <a:solidFill>
                        <a:srgbClr val="d9d9d9"/>
                      </a:solidFill>
                    </a:lnT>
                    <a:lnB w="9360">
                      <a:solidFill>
                        <a:srgbClr val="d9d9d9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1080" rIns="91080" tIns="68400" bIns="684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s-ES" sz="1100" spc="-1" strike="noStrike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</a:rPr>
                        <a:t>100</a:t>
                      </a:r>
                      <a:endParaRPr b="0" lang="es-ES" sz="1100" spc="-1" strike="noStrike"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d9d9d9"/>
                      </a:solidFill>
                    </a:lnL>
                    <a:lnR w="9360">
                      <a:solidFill>
                        <a:srgbClr val="d9d9d9"/>
                      </a:solidFill>
                    </a:lnR>
                    <a:lnT w="9360">
                      <a:solidFill>
                        <a:srgbClr val="d9d9d9"/>
                      </a:solidFill>
                    </a:lnT>
                    <a:lnB w="9360">
                      <a:solidFill>
                        <a:srgbClr val="d9d9d9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435960">
                <a:tc>
                  <a:txBody>
                    <a:bodyPr lIns="91080" rIns="91080" tIns="68400" bIns="68400" anchor="ctr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s-ES" sz="1100" spc="-1" strike="noStrike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</a:rPr>
                        <a:t>07:00 PM</a:t>
                      </a:r>
                      <a:endParaRPr b="0" lang="es-ES" sz="1100" spc="-1" strike="noStrike"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d9d9d9"/>
                      </a:solidFill>
                    </a:lnL>
                    <a:lnR w="9360">
                      <a:solidFill>
                        <a:srgbClr val="d9d9d9"/>
                      </a:solidFill>
                    </a:lnR>
                    <a:lnT w="9360">
                      <a:solidFill>
                        <a:srgbClr val="d9d9d9"/>
                      </a:solidFill>
                    </a:lnT>
                    <a:lnB w="9360">
                      <a:solidFill>
                        <a:srgbClr val="d9d9d9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1080" rIns="91080" tIns="68400" bIns="684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s-ES" sz="1100" spc="-1" strike="noStrike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</a:rPr>
                        <a:t>50</a:t>
                      </a:r>
                      <a:endParaRPr b="0" lang="es-ES" sz="1100" spc="-1" strike="noStrike"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d9d9d9"/>
                      </a:solidFill>
                    </a:lnL>
                    <a:lnR w="9360">
                      <a:solidFill>
                        <a:srgbClr val="d9d9d9"/>
                      </a:solidFill>
                    </a:lnR>
                    <a:lnT w="9360">
                      <a:solidFill>
                        <a:srgbClr val="d9d9d9"/>
                      </a:solidFill>
                    </a:lnT>
                    <a:lnB w="9360">
                      <a:solidFill>
                        <a:srgbClr val="d9d9d9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437040">
                <a:tc>
                  <a:txBody>
                    <a:bodyPr lIns="91080" rIns="91080" tIns="68400" bIns="68400" anchor="ctr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s-ES" sz="1100" spc="-1" strike="noStrike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</a:rPr>
                        <a:t>11:00 PM</a:t>
                      </a:r>
                      <a:endParaRPr b="0" lang="es-ES" sz="1100" spc="-1" strike="noStrike"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d9d9d9"/>
                      </a:solidFill>
                    </a:lnL>
                    <a:lnR w="9360">
                      <a:solidFill>
                        <a:srgbClr val="d9d9d9"/>
                      </a:solidFill>
                    </a:lnR>
                    <a:lnT w="9360">
                      <a:solidFill>
                        <a:srgbClr val="d9d9d9"/>
                      </a:solidFill>
                    </a:lnT>
                    <a:lnB w="9360">
                      <a:solidFill>
                        <a:srgbClr val="d9d9d9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1080" rIns="91080" tIns="68400" bIns="684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s-ES" sz="1100" spc="-1" strike="noStrike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</a:rPr>
                        <a:t>0</a:t>
                      </a:r>
                      <a:endParaRPr b="0" lang="es-ES" sz="1100" spc="-1" strike="noStrike"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d9d9d9"/>
                      </a:solidFill>
                    </a:lnL>
                    <a:lnR w="9360">
                      <a:solidFill>
                        <a:srgbClr val="d9d9d9"/>
                      </a:solidFill>
                    </a:lnR>
                    <a:lnT w="9360">
                      <a:solidFill>
                        <a:srgbClr val="d9d9d9"/>
                      </a:solidFill>
                    </a:lnT>
                    <a:lnB w="9360">
                      <a:solidFill>
                        <a:srgbClr val="d9d9d9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263" name="Picture 2" descr="Dibujos para colorear de un gato comiendo cereal en un tazón ai ..."/>
          <p:cNvPicPr/>
          <p:nvPr/>
        </p:nvPicPr>
        <p:blipFill>
          <a:blip r:embed="rId1"/>
          <a:stretch/>
        </p:blipFill>
        <p:spPr>
          <a:xfrm>
            <a:off x="7004880" y="3013920"/>
            <a:ext cx="1966680" cy="1966680"/>
          </a:xfrm>
          <a:prstGeom prst="rect">
            <a:avLst/>
          </a:prstGeom>
          <a:ln w="0">
            <a:noFill/>
          </a:ln>
        </p:spPr>
      </p:pic>
      <p:graphicFrame>
        <p:nvGraphicFramePr>
          <p:cNvPr id="264" name="Google Shape;228;p24"/>
          <p:cNvGraphicFramePr/>
          <p:nvPr/>
        </p:nvGraphicFramePr>
        <p:xfrm>
          <a:off x="3864960" y="1564560"/>
          <a:ext cx="2654280" cy="3309120"/>
        </p:xfrm>
        <a:graphic>
          <a:graphicData uri="http://schemas.openxmlformats.org/drawingml/2006/table">
            <a:tbl>
              <a:tblPr/>
              <a:tblGrid>
                <a:gridCol w="1327320"/>
                <a:gridCol w="1327320"/>
              </a:tblGrid>
              <a:tr h="688320">
                <a:tc>
                  <a:txBody>
                    <a:bodyPr lIns="91080" rIns="91080" tIns="68400" bIns="6840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s-ES" sz="1400" spc="-1" strike="noStrike">
                          <a:solidFill>
                            <a:srgbClr val="0db7c4"/>
                          </a:solidFill>
                          <a:latin typeface="Source Sans Pro"/>
                          <a:ea typeface="Source Sans Pro"/>
                        </a:rPr>
                        <a:t>Time</a:t>
                      </a:r>
                      <a:endParaRPr b="0" lang="es-ES" sz="1400" spc="-1" strike="noStrike"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d9d9d9"/>
                      </a:solidFill>
                    </a:lnL>
                    <a:lnR w="9360">
                      <a:solidFill>
                        <a:srgbClr val="d9d9d9"/>
                      </a:solidFill>
                    </a:lnR>
                    <a:lnT w="9360">
                      <a:solidFill>
                        <a:srgbClr val="d9d9d9"/>
                      </a:solidFill>
                    </a:lnT>
                    <a:lnB w="38160">
                      <a:solidFill>
                        <a:srgbClr val="0db7c4"/>
                      </a:solidFill>
                    </a:lnB>
                    <a:solidFill>
                      <a:srgbClr val="f6f6f6"/>
                    </a:solidFill>
                  </a:tcPr>
                </a:tc>
                <a:tc>
                  <a:txBody>
                    <a:bodyPr lIns="91080" rIns="91080" tIns="68400" bIns="684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" sz="1100" spc="-1" strike="noStrike">
                          <a:solidFill>
                            <a:srgbClr val="0db7c4"/>
                          </a:solidFill>
                          <a:latin typeface="Source Sans Pro"/>
                          <a:ea typeface="Source Sans Pro"/>
                        </a:rPr>
                        <a:t>Data</a:t>
                      </a:r>
                      <a:endParaRPr b="0" lang="es-ES" sz="1100" spc="-1" strike="noStrike"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d9d9d9"/>
                      </a:solidFill>
                    </a:lnL>
                    <a:lnR w="9360">
                      <a:solidFill>
                        <a:srgbClr val="d9d9d9"/>
                      </a:solidFill>
                    </a:lnR>
                    <a:lnT w="9360">
                      <a:solidFill>
                        <a:srgbClr val="d9d9d9"/>
                      </a:solidFill>
                    </a:lnT>
                    <a:lnB w="38160">
                      <a:solidFill>
                        <a:srgbClr val="0db7c4"/>
                      </a:solidFill>
                    </a:lnB>
                    <a:solidFill>
                      <a:srgbClr val="f6f6f6"/>
                    </a:solidFill>
                  </a:tcPr>
                </a:tc>
              </a:tr>
              <a:tr h="463320">
                <a:tc>
                  <a:txBody>
                    <a:bodyPr lIns="91080" rIns="91080" tIns="68400" bIns="68400" anchor="ctr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s-ES" sz="1100" spc="-1" strike="noStrike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</a:rPr>
                        <a:t>t0</a:t>
                      </a:r>
                      <a:endParaRPr b="0" lang="es-ES" sz="1100" spc="-1" strike="noStrike"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d9d9d9"/>
                      </a:solidFill>
                    </a:lnL>
                    <a:lnR w="9360">
                      <a:solidFill>
                        <a:srgbClr val="d9d9d9"/>
                      </a:solidFill>
                    </a:lnR>
                    <a:lnT w="38160">
                      <a:solidFill>
                        <a:srgbClr val="0db7c4"/>
                      </a:solidFill>
                    </a:lnT>
                    <a:lnB w="9360">
                      <a:solidFill>
                        <a:srgbClr val="d9d9d9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1080" rIns="91080" tIns="68400" bIns="684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s-ES" sz="1100" spc="-1" strike="noStrike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</a:rPr>
                        <a:t>Dato (valor real) 1</a:t>
                      </a:r>
                      <a:endParaRPr b="0" lang="es-ES" sz="1100" spc="-1" strike="noStrike"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d9d9d9"/>
                      </a:solidFill>
                    </a:lnL>
                    <a:lnR w="9360">
                      <a:solidFill>
                        <a:srgbClr val="d9d9d9"/>
                      </a:solidFill>
                    </a:lnR>
                    <a:lnT w="38160">
                      <a:solidFill>
                        <a:srgbClr val="0db7c4"/>
                      </a:solidFill>
                    </a:lnT>
                    <a:lnB w="9360">
                      <a:solidFill>
                        <a:srgbClr val="d9d9d9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469440">
                <a:tc>
                  <a:txBody>
                    <a:bodyPr lIns="91080" rIns="91080" tIns="68400" bIns="68400" anchor="ctr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-GB" sz="1100" spc="-1" strike="noStrike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</a:rPr>
                        <a:t>t</a:t>
                      </a:r>
                      <a:r>
                        <a:rPr b="0" lang="en" sz="1100" spc="-1" strike="noStrike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</a:rPr>
                        <a:t>1</a:t>
                      </a:r>
                      <a:endParaRPr b="0" lang="es-ES" sz="1100" spc="-1" strike="noStrike"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d9d9d9"/>
                      </a:solidFill>
                    </a:lnL>
                    <a:lnR w="9360">
                      <a:solidFill>
                        <a:srgbClr val="d9d9d9"/>
                      </a:solidFill>
                    </a:lnR>
                    <a:lnT w="9360">
                      <a:solidFill>
                        <a:srgbClr val="d9d9d9"/>
                      </a:solidFill>
                    </a:lnT>
                    <a:lnB w="9360">
                      <a:solidFill>
                        <a:srgbClr val="d9d9d9"/>
                      </a:solidFill>
                    </a:lnB>
                    <a:solidFill>
                      <a:srgbClr val="f6f6f6"/>
                    </a:solidFill>
                  </a:tcPr>
                </a:tc>
                <a:tc>
                  <a:txBody>
                    <a:bodyPr lIns="91080" rIns="91080" tIns="68400" bIns="684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n" sz="1100" spc="-1" strike="noStrike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</a:rPr>
                        <a:t>Dato 2</a:t>
                      </a:r>
                      <a:endParaRPr b="0" lang="es-ES" sz="1100" spc="-1" strike="noStrike"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d9d9d9"/>
                      </a:solidFill>
                    </a:lnL>
                    <a:lnR w="9360">
                      <a:solidFill>
                        <a:srgbClr val="d9d9d9"/>
                      </a:solidFill>
                    </a:lnR>
                    <a:lnT w="9360">
                      <a:solidFill>
                        <a:srgbClr val="d9d9d9"/>
                      </a:solidFill>
                    </a:lnT>
                    <a:lnB w="9360">
                      <a:solidFill>
                        <a:srgbClr val="d9d9d9"/>
                      </a:solidFill>
                    </a:lnB>
                    <a:solidFill>
                      <a:srgbClr val="f6f6f6"/>
                    </a:solidFill>
                  </a:tcPr>
                </a:tc>
              </a:tr>
              <a:tr h="427680">
                <a:tc>
                  <a:txBody>
                    <a:bodyPr lIns="91080" rIns="91080" tIns="68400" bIns="68400" anchor="ctr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-GB" sz="1100" spc="-1" strike="noStrike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</a:rPr>
                        <a:t>t</a:t>
                      </a:r>
                      <a:r>
                        <a:rPr b="0" lang="en" sz="1100" spc="-1" strike="noStrike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</a:rPr>
                        <a:t>2</a:t>
                      </a:r>
                      <a:endParaRPr b="0" lang="es-ES" sz="1100" spc="-1" strike="noStrike"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d9d9d9"/>
                      </a:solidFill>
                    </a:lnL>
                    <a:lnR w="9360">
                      <a:solidFill>
                        <a:srgbClr val="d9d9d9"/>
                      </a:solidFill>
                    </a:lnR>
                    <a:lnT w="9360">
                      <a:solidFill>
                        <a:srgbClr val="d9d9d9"/>
                      </a:solidFill>
                    </a:lnT>
                    <a:lnB w="9360">
                      <a:solidFill>
                        <a:srgbClr val="d9d9d9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1080" rIns="91080" tIns="68400" bIns="684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n" sz="1100" spc="-1" strike="noStrike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</a:rPr>
                        <a:t>Dato 3</a:t>
                      </a:r>
                      <a:endParaRPr b="0" lang="es-ES" sz="1100" spc="-1" strike="noStrike"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d9d9d9"/>
                      </a:solidFill>
                    </a:lnL>
                    <a:lnR w="9360">
                      <a:solidFill>
                        <a:srgbClr val="d9d9d9"/>
                      </a:solidFill>
                    </a:lnR>
                    <a:lnT w="9360">
                      <a:solidFill>
                        <a:srgbClr val="d9d9d9"/>
                      </a:solidFill>
                    </a:lnT>
                    <a:lnB w="9360">
                      <a:solidFill>
                        <a:srgbClr val="d9d9d9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435960">
                <a:tc>
                  <a:txBody>
                    <a:bodyPr lIns="91080" rIns="91080" tIns="68400" bIns="68400" anchor="ctr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s-ES" sz="1100" spc="-1" strike="noStrike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</a:rPr>
                        <a:t>t3</a:t>
                      </a:r>
                      <a:endParaRPr b="0" lang="es-ES" sz="1100" spc="-1" strike="noStrike"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d9d9d9"/>
                      </a:solidFill>
                    </a:lnL>
                    <a:lnR w="9360">
                      <a:solidFill>
                        <a:srgbClr val="d9d9d9"/>
                      </a:solidFill>
                    </a:lnR>
                    <a:lnT w="9360">
                      <a:solidFill>
                        <a:srgbClr val="d9d9d9"/>
                      </a:solidFill>
                    </a:lnT>
                    <a:lnB w="9360">
                      <a:solidFill>
                        <a:srgbClr val="d9d9d9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1080" rIns="91080" tIns="68400" bIns="684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s-ES" sz="1100" spc="-1" strike="noStrike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</a:rPr>
                        <a:t>Dato 4</a:t>
                      </a:r>
                      <a:endParaRPr b="0" lang="es-ES" sz="1100" spc="-1" strike="noStrike"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d9d9d9"/>
                      </a:solidFill>
                    </a:lnL>
                    <a:lnR w="9360">
                      <a:solidFill>
                        <a:srgbClr val="d9d9d9"/>
                      </a:solidFill>
                    </a:lnR>
                    <a:lnT w="9360">
                      <a:solidFill>
                        <a:srgbClr val="d9d9d9"/>
                      </a:solidFill>
                    </a:lnT>
                    <a:lnB w="9360">
                      <a:solidFill>
                        <a:srgbClr val="d9d9d9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435960">
                <a:tc>
                  <a:txBody>
                    <a:bodyPr lIns="91080" rIns="91080" tIns="68400" bIns="68400" anchor="ctr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s-ES" sz="1100" spc="-1" strike="noStrike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</a:rPr>
                        <a:t>t4</a:t>
                      </a:r>
                      <a:endParaRPr b="0" lang="es-ES" sz="1100" spc="-1" strike="noStrike"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d9d9d9"/>
                      </a:solidFill>
                    </a:lnL>
                    <a:lnR w="9360">
                      <a:solidFill>
                        <a:srgbClr val="d9d9d9"/>
                      </a:solidFill>
                    </a:lnR>
                    <a:lnT w="9360">
                      <a:solidFill>
                        <a:srgbClr val="d9d9d9"/>
                      </a:solidFill>
                    </a:lnT>
                    <a:lnB w="9360">
                      <a:solidFill>
                        <a:srgbClr val="d9d9d9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1080" rIns="91080" tIns="68400" bIns="684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s-ES" sz="1100" spc="-1" strike="noStrike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</a:rPr>
                        <a:t>Dato 5</a:t>
                      </a:r>
                      <a:endParaRPr b="0" lang="es-ES" sz="1100" spc="-1" strike="noStrike"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d9d9d9"/>
                      </a:solidFill>
                    </a:lnL>
                    <a:lnR w="9360">
                      <a:solidFill>
                        <a:srgbClr val="d9d9d9"/>
                      </a:solidFill>
                    </a:lnR>
                    <a:lnT w="9360">
                      <a:solidFill>
                        <a:srgbClr val="d9d9d9"/>
                      </a:solidFill>
                    </a:lnT>
                    <a:lnB w="9360">
                      <a:solidFill>
                        <a:srgbClr val="d9d9d9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435960">
                <a:tc>
                  <a:txBody>
                    <a:bodyPr lIns="91080" rIns="91080" tIns="68400" bIns="68400" anchor="ctr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s-ES" sz="1100" spc="-1" strike="noStrike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</a:rPr>
                        <a:t>t5</a:t>
                      </a:r>
                      <a:endParaRPr b="0" lang="es-ES" sz="1100" spc="-1" strike="noStrike"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d9d9d9"/>
                      </a:solidFill>
                    </a:lnL>
                    <a:lnR w="9360">
                      <a:solidFill>
                        <a:srgbClr val="d9d9d9"/>
                      </a:solidFill>
                    </a:lnR>
                    <a:lnT w="9360">
                      <a:solidFill>
                        <a:srgbClr val="d9d9d9"/>
                      </a:solidFill>
                    </a:lnT>
                    <a:lnB w="9360">
                      <a:solidFill>
                        <a:srgbClr val="d9d9d9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1080" rIns="91080" tIns="68400" bIns="684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s-ES" sz="1100" spc="-1" strike="noStrike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</a:rPr>
                        <a:t>Dato 6</a:t>
                      </a:r>
                      <a:endParaRPr b="0" lang="es-ES" sz="1100" spc="-1" strike="noStrike"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d9d9d9"/>
                      </a:solidFill>
                    </a:lnL>
                    <a:lnR w="9360">
                      <a:solidFill>
                        <a:srgbClr val="d9d9d9"/>
                      </a:solidFill>
                    </a:lnR>
                    <a:lnT w="9360">
                      <a:solidFill>
                        <a:srgbClr val="d9d9d9"/>
                      </a:solidFill>
                    </a:lnT>
                    <a:lnB w="9360">
                      <a:solidFill>
                        <a:srgbClr val="d9d9d9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265" name="Rectángulo: esquinas redondeadas 4"/>
          <p:cNvSpPr/>
          <p:nvPr/>
        </p:nvSpPr>
        <p:spPr>
          <a:xfrm>
            <a:off x="3812760" y="1352520"/>
            <a:ext cx="1492920" cy="3732840"/>
          </a:xfrm>
          <a:prstGeom prst="roundRect">
            <a:avLst>
              <a:gd name="adj" fmla="val 16667"/>
            </a:avLst>
          </a:prstGeom>
          <a:solidFill>
            <a:schemeClr val="accent1">
              <a:alpha val="10000"/>
            </a:schemeClr>
          </a:solidFill>
          <a:ln w="6350">
            <a:solidFill>
              <a:srgbClr val="04414d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6" name="CuadroTexto 6"/>
          <p:cNvSpPr/>
          <p:nvPr/>
        </p:nvSpPr>
        <p:spPr>
          <a:xfrm>
            <a:off x="3177360" y="831960"/>
            <a:ext cx="2654280" cy="515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s-ES" sz="1400" spc="-1" strike="noStrike">
                <a:solidFill>
                  <a:srgbClr val="000000"/>
                </a:solidFill>
                <a:latin typeface="Arial"/>
                <a:ea typeface="Arial"/>
              </a:rPr>
              <a:t>Ordered time sequence</a:t>
            </a:r>
            <a:endParaRPr b="0" lang="es-ES" sz="14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s-ES" sz="1400" spc="-1" strike="noStrike">
                <a:solidFill>
                  <a:srgbClr val="000000"/>
                </a:solidFill>
                <a:latin typeface="Arial"/>
                <a:ea typeface="Arial"/>
              </a:rPr>
              <a:t>t0 &lt; t1 &lt; t2 &lt; t3 &lt; t4 &lt; t5 </a:t>
            </a:r>
            <a:endParaRPr b="0" lang="es-ES" sz="1400" spc="-1" strike="noStrike">
              <a:latin typeface="Arial"/>
            </a:endParaRPr>
          </a:p>
        </p:txBody>
      </p:sp>
      <p:sp>
        <p:nvSpPr>
          <p:cNvPr id="267" name="Conector recto de flecha 8"/>
          <p:cNvSpPr/>
          <p:nvPr/>
        </p:nvSpPr>
        <p:spPr>
          <a:xfrm>
            <a:off x="5050080" y="2571840"/>
            <a:ext cx="360" cy="259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4925">
            <a:solidFill>
              <a:srgbClr val="0594b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8" name="Conector recto de flecha 9"/>
          <p:cNvSpPr/>
          <p:nvPr/>
        </p:nvSpPr>
        <p:spPr>
          <a:xfrm>
            <a:off x="5050080" y="3013920"/>
            <a:ext cx="360" cy="259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4925">
            <a:solidFill>
              <a:srgbClr val="0594b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9" name="Conector recto de flecha 10"/>
          <p:cNvSpPr/>
          <p:nvPr/>
        </p:nvSpPr>
        <p:spPr>
          <a:xfrm>
            <a:off x="5050080" y="3437280"/>
            <a:ext cx="360" cy="259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4925">
            <a:solidFill>
              <a:srgbClr val="0594b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0" name="Conector recto de flecha 11"/>
          <p:cNvSpPr/>
          <p:nvPr/>
        </p:nvSpPr>
        <p:spPr>
          <a:xfrm>
            <a:off x="5050080" y="3873600"/>
            <a:ext cx="360" cy="259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4925">
            <a:solidFill>
              <a:srgbClr val="0594b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1" name="Conector recto de flecha 12"/>
          <p:cNvSpPr/>
          <p:nvPr/>
        </p:nvSpPr>
        <p:spPr>
          <a:xfrm>
            <a:off x="5050080" y="4301280"/>
            <a:ext cx="360" cy="259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4925">
            <a:solidFill>
              <a:srgbClr val="0594b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2" name="Rectángulo: esquinas redondeadas 13"/>
          <p:cNvSpPr/>
          <p:nvPr/>
        </p:nvSpPr>
        <p:spPr>
          <a:xfrm>
            <a:off x="863280" y="1333440"/>
            <a:ext cx="1492920" cy="3732840"/>
          </a:xfrm>
          <a:prstGeom prst="roundRect">
            <a:avLst>
              <a:gd name="adj" fmla="val 16667"/>
            </a:avLst>
          </a:prstGeom>
          <a:solidFill>
            <a:schemeClr val="accent1">
              <a:alpha val="10000"/>
            </a:schemeClr>
          </a:solidFill>
          <a:ln w="6350">
            <a:solidFill>
              <a:srgbClr val="04414d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PlaceHolder 1"/>
          <p:cNvSpPr>
            <a:spLocks noGrp="1"/>
          </p:cNvSpPr>
          <p:nvPr>
            <p:ph type="title"/>
          </p:nvPr>
        </p:nvSpPr>
        <p:spPr>
          <a:xfrm>
            <a:off x="844560" y="5760"/>
            <a:ext cx="3552120" cy="11397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400" spc="-1" strike="noStrike">
                <a:solidFill>
                  <a:srgbClr val="0db7c4"/>
                </a:solidFill>
                <a:latin typeface="Dosis"/>
                <a:ea typeface="Dosis"/>
              </a:rPr>
              <a:t>A first time series</a:t>
            </a:r>
            <a:endParaRPr b="0" lang="es-E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4" name="PlaceHolder 2"/>
          <p:cNvSpPr>
            <a:spLocks noGrp="1"/>
          </p:cNvSpPr>
          <p:nvPr>
            <p:ph type="sldNum" idx="18"/>
          </p:nvPr>
        </p:nvSpPr>
        <p:spPr>
          <a:xfrm>
            <a:off x="0" y="0"/>
            <a:ext cx="669240" cy="11397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Autofit/>
          </a:bodyPr>
          <a:lstStyle>
            <a:lvl1pPr algn="ctr">
              <a:lnSpc>
                <a:spcPct val="100000"/>
              </a:lnSpc>
              <a:buNone/>
              <a:tabLst>
                <a:tab algn="l" pos="0"/>
              </a:tabLst>
              <a:defRPr b="0" lang="en" sz="2400" spc="-1" strike="noStrike">
                <a:solidFill>
                  <a:srgbClr val="ffffff"/>
                </a:solidFill>
                <a:latin typeface="Dosis"/>
                <a:ea typeface="Dosis"/>
              </a:defRPr>
            </a:lvl1pPr>
          </a:lstStyle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fld id="{92B8BD5E-A7BB-4B2A-94FB-C8C6A48A0810}" type="slidenum">
              <a:rPr b="0" lang="en" sz="2400" spc="-1" strike="noStrike">
                <a:solidFill>
                  <a:srgbClr val="ffffff"/>
                </a:solidFill>
                <a:latin typeface="Dosis"/>
                <a:ea typeface="Dosis"/>
              </a:rPr>
              <a:t>&lt;número&gt;</a:t>
            </a:fld>
            <a:endParaRPr b="0" lang="es-ES" sz="2400" spc="-1" strike="noStrike">
              <a:latin typeface="Times New Roman"/>
            </a:endParaRPr>
          </a:p>
        </p:txBody>
      </p:sp>
      <p:graphicFrame>
        <p:nvGraphicFramePr>
          <p:cNvPr id="275" name="Google Shape;228;p24"/>
          <p:cNvGraphicFramePr/>
          <p:nvPr/>
        </p:nvGraphicFramePr>
        <p:xfrm>
          <a:off x="952560" y="1564560"/>
          <a:ext cx="2654280" cy="3309120"/>
        </p:xfrm>
        <a:graphic>
          <a:graphicData uri="http://schemas.openxmlformats.org/drawingml/2006/table">
            <a:tbl>
              <a:tblPr/>
              <a:tblGrid>
                <a:gridCol w="1327320"/>
                <a:gridCol w="1327320"/>
              </a:tblGrid>
              <a:tr h="688320">
                <a:tc>
                  <a:txBody>
                    <a:bodyPr lIns="91080" rIns="91080" tIns="68400" bIns="6840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s-ES" sz="1400" spc="-1" strike="noStrike">
                          <a:solidFill>
                            <a:srgbClr val="0db7c4"/>
                          </a:solidFill>
                          <a:latin typeface="Source Sans Pro"/>
                          <a:ea typeface="Source Sans Pro"/>
                        </a:rPr>
                        <a:t>Time</a:t>
                      </a:r>
                      <a:endParaRPr b="0" lang="es-ES" sz="1400" spc="-1" strike="noStrike"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d9d9d9"/>
                      </a:solidFill>
                    </a:lnL>
                    <a:lnR w="9360">
                      <a:solidFill>
                        <a:srgbClr val="d9d9d9"/>
                      </a:solidFill>
                    </a:lnR>
                    <a:lnT w="9360">
                      <a:solidFill>
                        <a:srgbClr val="d9d9d9"/>
                      </a:solidFill>
                    </a:lnT>
                    <a:lnB w="38160">
                      <a:solidFill>
                        <a:srgbClr val="0db7c4"/>
                      </a:solidFill>
                    </a:lnB>
                    <a:solidFill>
                      <a:srgbClr val="f6f6f6"/>
                    </a:solidFill>
                  </a:tcPr>
                </a:tc>
                <a:tc>
                  <a:txBody>
                    <a:bodyPr lIns="91080" rIns="91080" tIns="68400" bIns="684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" sz="1100" spc="-1" strike="noStrike">
                          <a:solidFill>
                            <a:srgbClr val="0db7c4"/>
                          </a:solidFill>
                          <a:latin typeface="Source Sans Pro"/>
                          <a:ea typeface="Source Sans Pro"/>
                        </a:rPr>
                        <a:t>Cantidad de comida restante (gramos)</a:t>
                      </a:r>
                      <a:endParaRPr b="0" lang="es-ES" sz="1100" spc="-1" strike="noStrike"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d9d9d9"/>
                      </a:solidFill>
                    </a:lnL>
                    <a:lnR w="9360">
                      <a:solidFill>
                        <a:srgbClr val="d9d9d9"/>
                      </a:solidFill>
                    </a:lnR>
                    <a:lnT w="9360">
                      <a:solidFill>
                        <a:srgbClr val="d9d9d9"/>
                      </a:solidFill>
                    </a:lnT>
                    <a:lnB w="38160">
                      <a:solidFill>
                        <a:srgbClr val="0db7c4"/>
                      </a:solidFill>
                    </a:lnB>
                    <a:solidFill>
                      <a:srgbClr val="f6f6f6"/>
                    </a:solidFill>
                  </a:tcPr>
                </a:tc>
              </a:tr>
              <a:tr h="414720">
                <a:tc>
                  <a:txBody>
                    <a:bodyPr lIns="91080" rIns="91080" tIns="68400" bIns="68400" anchor="ctr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" sz="1100" spc="-1" strike="noStrike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</a:rPr>
                        <a:t>7:00 AM</a:t>
                      </a:r>
                      <a:endParaRPr b="0" lang="es-ES" sz="1100" spc="-1" strike="noStrike"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d9d9d9"/>
                      </a:solidFill>
                    </a:lnL>
                    <a:lnR w="9360">
                      <a:solidFill>
                        <a:srgbClr val="d9d9d9"/>
                      </a:solidFill>
                    </a:lnR>
                    <a:lnT w="38160">
                      <a:solidFill>
                        <a:srgbClr val="0db7c4"/>
                      </a:solidFill>
                    </a:lnT>
                    <a:lnB w="9360">
                      <a:solidFill>
                        <a:srgbClr val="d9d9d9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1080" rIns="91080" tIns="68400" bIns="684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n" sz="1100" spc="-1" strike="noStrike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</a:rPr>
                        <a:t>100</a:t>
                      </a:r>
                      <a:endParaRPr b="0" lang="es-ES" sz="1100" spc="-1" strike="noStrike"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d9d9d9"/>
                      </a:solidFill>
                    </a:lnL>
                    <a:lnR w="9360">
                      <a:solidFill>
                        <a:srgbClr val="d9d9d9"/>
                      </a:solidFill>
                    </a:lnR>
                    <a:lnT w="38160">
                      <a:solidFill>
                        <a:srgbClr val="0db7c4"/>
                      </a:solidFill>
                    </a:lnT>
                    <a:lnB w="9360">
                      <a:solidFill>
                        <a:srgbClr val="d9d9d9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469440">
                <a:tc>
                  <a:txBody>
                    <a:bodyPr lIns="91080" rIns="91080" tIns="68400" bIns="68400" anchor="ctr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" sz="1100" spc="-1" strike="noStrike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</a:rPr>
                        <a:t>12:00 AM</a:t>
                      </a:r>
                      <a:endParaRPr b="0" lang="es-ES" sz="1100" spc="-1" strike="noStrike"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d9d9d9"/>
                      </a:solidFill>
                    </a:lnL>
                    <a:lnR w="9360">
                      <a:solidFill>
                        <a:srgbClr val="d9d9d9"/>
                      </a:solidFill>
                    </a:lnR>
                    <a:lnT w="9360">
                      <a:solidFill>
                        <a:srgbClr val="d9d9d9"/>
                      </a:solidFill>
                    </a:lnT>
                    <a:lnB w="9360">
                      <a:solidFill>
                        <a:srgbClr val="d9d9d9"/>
                      </a:solidFill>
                    </a:lnB>
                    <a:solidFill>
                      <a:srgbClr val="f6f6f6"/>
                    </a:solidFill>
                  </a:tcPr>
                </a:tc>
                <a:tc>
                  <a:txBody>
                    <a:bodyPr lIns="91080" rIns="91080" tIns="68400" bIns="684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n" sz="1100" spc="-1" strike="noStrike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</a:rPr>
                        <a:t>50</a:t>
                      </a:r>
                      <a:endParaRPr b="0" lang="es-ES" sz="1100" spc="-1" strike="noStrike"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d9d9d9"/>
                      </a:solidFill>
                    </a:lnL>
                    <a:lnR w="9360">
                      <a:solidFill>
                        <a:srgbClr val="d9d9d9"/>
                      </a:solidFill>
                    </a:lnR>
                    <a:lnT w="9360">
                      <a:solidFill>
                        <a:srgbClr val="d9d9d9"/>
                      </a:solidFill>
                    </a:lnT>
                    <a:lnB w="9360">
                      <a:solidFill>
                        <a:srgbClr val="d9d9d9"/>
                      </a:solidFill>
                    </a:lnB>
                    <a:solidFill>
                      <a:srgbClr val="f6f6f6"/>
                    </a:solidFill>
                  </a:tcPr>
                </a:tc>
              </a:tr>
              <a:tr h="427680">
                <a:tc>
                  <a:txBody>
                    <a:bodyPr lIns="91080" rIns="91080" tIns="68400" bIns="68400" anchor="ctr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" sz="1100" spc="-1" strike="noStrike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</a:rPr>
                        <a:t>03:00 PM</a:t>
                      </a:r>
                      <a:endParaRPr b="0" lang="es-ES" sz="1100" spc="-1" strike="noStrike"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d9d9d9"/>
                      </a:solidFill>
                    </a:lnL>
                    <a:lnR w="9360">
                      <a:solidFill>
                        <a:srgbClr val="d9d9d9"/>
                      </a:solidFill>
                    </a:lnR>
                    <a:lnT w="9360">
                      <a:solidFill>
                        <a:srgbClr val="d9d9d9"/>
                      </a:solidFill>
                    </a:lnT>
                    <a:lnB w="9360">
                      <a:solidFill>
                        <a:srgbClr val="d9d9d9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1080" rIns="91080" tIns="68400" bIns="684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n" sz="1100" spc="-1" strike="noStrike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</a:rPr>
                        <a:t>0</a:t>
                      </a:r>
                      <a:endParaRPr b="0" lang="es-ES" sz="1100" spc="-1" strike="noStrike"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d9d9d9"/>
                      </a:solidFill>
                    </a:lnL>
                    <a:lnR w="9360">
                      <a:solidFill>
                        <a:srgbClr val="d9d9d9"/>
                      </a:solidFill>
                    </a:lnR>
                    <a:lnT w="9360">
                      <a:solidFill>
                        <a:srgbClr val="d9d9d9"/>
                      </a:solidFill>
                    </a:lnT>
                    <a:lnB w="9360">
                      <a:solidFill>
                        <a:srgbClr val="d9d9d9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435960">
                <a:tc>
                  <a:txBody>
                    <a:bodyPr lIns="91080" rIns="91080" tIns="68400" bIns="68400" anchor="ctr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s-ES" sz="1100" spc="-1" strike="noStrike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</a:rPr>
                        <a:t>06:30 PM</a:t>
                      </a:r>
                      <a:endParaRPr b="0" lang="es-ES" sz="1100" spc="-1" strike="noStrike"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d9d9d9"/>
                      </a:solidFill>
                    </a:lnL>
                    <a:lnR w="9360">
                      <a:solidFill>
                        <a:srgbClr val="d9d9d9"/>
                      </a:solidFill>
                    </a:lnR>
                    <a:lnT w="9360">
                      <a:solidFill>
                        <a:srgbClr val="d9d9d9"/>
                      </a:solidFill>
                    </a:lnT>
                    <a:lnB w="9360">
                      <a:solidFill>
                        <a:srgbClr val="d9d9d9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1080" rIns="91080" tIns="68400" bIns="684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s-ES" sz="1100" spc="-1" strike="noStrike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</a:rPr>
                        <a:t>100</a:t>
                      </a:r>
                      <a:endParaRPr b="0" lang="es-ES" sz="1100" spc="-1" strike="noStrike"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d9d9d9"/>
                      </a:solidFill>
                    </a:lnL>
                    <a:lnR w="9360">
                      <a:solidFill>
                        <a:srgbClr val="d9d9d9"/>
                      </a:solidFill>
                    </a:lnR>
                    <a:lnT w="9360">
                      <a:solidFill>
                        <a:srgbClr val="d9d9d9"/>
                      </a:solidFill>
                    </a:lnT>
                    <a:lnB w="9360">
                      <a:solidFill>
                        <a:srgbClr val="d9d9d9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435960">
                <a:tc>
                  <a:txBody>
                    <a:bodyPr lIns="91080" rIns="91080" tIns="68400" bIns="68400" anchor="ctr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s-ES" sz="1100" spc="-1" strike="noStrike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</a:rPr>
                        <a:t>07:00 PM</a:t>
                      </a:r>
                      <a:endParaRPr b="0" lang="es-ES" sz="1100" spc="-1" strike="noStrike"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d9d9d9"/>
                      </a:solidFill>
                    </a:lnL>
                    <a:lnR w="9360">
                      <a:solidFill>
                        <a:srgbClr val="d9d9d9"/>
                      </a:solidFill>
                    </a:lnR>
                    <a:lnT w="9360">
                      <a:solidFill>
                        <a:srgbClr val="d9d9d9"/>
                      </a:solidFill>
                    </a:lnT>
                    <a:lnB w="9360">
                      <a:solidFill>
                        <a:srgbClr val="d9d9d9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1080" rIns="91080" tIns="68400" bIns="684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s-ES" sz="1100" spc="-1" strike="noStrike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</a:rPr>
                        <a:t>50</a:t>
                      </a:r>
                      <a:endParaRPr b="0" lang="es-ES" sz="1100" spc="-1" strike="noStrike"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d9d9d9"/>
                      </a:solidFill>
                    </a:lnL>
                    <a:lnR w="9360">
                      <a:solidFill>
                        <a:srgbClr val="d9d9d9"/>
                      </a:solidFill>
                    </a:lnR>
                    <a:lnT w="9360">
                      <a:solidFill>
                        <a:srgbClr val="d9d9d9"/>
                      </a:solidFill>
                    </a:lnT>
                    <a:lnB w="9360">
                      <a:solidFill>
                        <a:srgbClr val="d9d9d9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437040">
                <a:tc>
                  <a:txBody>
                    <a:bodyPr lIns="91080" rIns="91080" tIns="68400" bIns="68400" anchor="ctr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s-ES" sz="1100" spc="-1" strike="noStrike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</a:rPr>
                        <a:t>11:00 PM</a:t>
                      </a:r>
                      <a:endParaRPr b="0" lang="es-ES" sz="1100" spc="-1" strike="noStrike"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d9d9d9"/>
                      </a:solidFill>
                    </a:lnL>
                    <a:lnR w="9360">
                      <a:solidFill>
                        <a:srgbClr val="d9d9d9"/>
                      </a:solidFill>
                    </a:lnR>
                    <a:lnT w="9360">
                      <a:solidFill>
                        <a:srgbClr val="d9d9d9"/>
                      </a:solidFill>
                    </a:lnT>
                    <a:lnB w="9360">
                      <a:solidFill>
                        <a:srgbClr val="d9d9d9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1080" rIns="91080" tIns="68400" bIns="684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s-ES" sz="1100" spc="-1" strike="noStrike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</a:rPr>
                        <a:t>0</a:t>
                      </a:r>
                      <a:endParaRPr b="0" lang="es-ES" sz="1100" spc="-1" strike="noStrike"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d9d9d9"/>
                      </a:solidFill>
                    </a:lnL>
                    <a:lnR w="9360">
                      <a:solidFill>
                        <a:srgbClr val="d9d9d9"/>
                      </a:solidFill>
                    </a:lnR>
                    <a:lnT w="9360">
                      <a:solidFill>
                        <a:srgbClr val="d9d9d9"/>
                      </a:solidFill>
                    </a:lnT>
                    <a:lnB w="9360">
                      <a:solidFill>
                        <a:srgbClr val="d9d9d9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276" name="Picture 2" descr="Dibujos para colorear de un gato comiendo cereal en un tazón ai ..."/>
          <p:cNvPicPr/>
          <p:nvPr/>
        </p:nvPicPr>
        <p:blipFill>
          <a:blip r:embed="rId1"/>
          <a:stretch/>
        </p:blipFill>
        <p:spPr>
          <a:xfrm>
            <a:off x="7004880" y="3013920"/>
            <a:ext cx="1966680" cy="1966680"/>
          </a:xfrm>
          <a:prstGeom prst="rect">
            <a:avLst/>
          </a:prstGeom>
          <a:ln w="0">
            <a:noFill/>
          </a:ln>
        </p:spPr>
      </p:pic>
      <p:graphicFrame>
        <p:nvGraphicFramePr>
          <p:cNvPr id="277" name="Google Shape;228;p24"/>
          <p:cNvGraphicFramePr/>
          <p:nvPr/>
        </p:nvGraphicFramePr>
        <p:xfrm>
          <a:off x="3864960" y="1564560"/>
          <a:ext cx="2654280" cy="3309120"/>
        </p:xfrm>
        <a:graphic>
          <a:graphicData uri="http://schemas.openxmlformats.org/drawingml/2006/table">
            <a:tbl>
              <a:tblPr/>
              <a:tblGrid>
                <a:gridCol w="1327320"/>
                <a:gridCol w="1327320"/>
              </a:tblGrid>
              <a:tr h="688320">
                <a:tc>
                  <a:txBody>
                    <a:bodyPr lIns="91080" rIns="91080" tIns="68400" bIns="6840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s-ES" sz="1400" spc="-1" strike="noStrike">
                          <a:solidFill>
                            <a:srgbClr val="0db7c4"/>
                          </a:solidFill>
                          <a:latin typeface="Source Sans Pro"/>
                          <a:ea typeface="Source Sans Pro"/>
                        </a:rPr>
                        <a:t>Time</a:t>
                      </a:r>
                      <a:endParaRPr b="0" lang="es-ES" sz="1400" spc="-1" strike="noStrike"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d9d9d9"/>
                      </a:solidFill>
                    </a:lnL>
                    <a:lnR w="9360">
                      <a:solidFill>
                        <a:srgbClr val="d9d9d9"/>
                      </a:solidFill>
                    </a:lnR>
                    <a:lnT w="9360">
                      <a:solidFill>
                        <a:srgbClr val="d9d9d9"/>
                      </a:solidFill>
                    </a:lnT>
                    <a:lnB w="38160">
                      <a:solidFill>
                        <a:srgbClr val="0db7c4"/>
                      </a:solidFill>
                    </a:lnB>
                    <a:solidFill>
                      <a:srgbClr val="f6f6f6"/>
                    </a:solidFill>
                  </a:tcPr>
                </a:tc>
                <a:tc>
                  <a:txBody>
                    <a:bodyPr lIns="91080" rIns="91080" tIns="68400" bIns="684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" sz="1100" spc="-1" strike="noStrike">
                          <a:solidFill>
                            <a:srgbClr val="0db7c4"/>
                          </a:solidFill>
                          <a:latin typeface="Source Sans Pro"/>
                          <a:ea typeface="Source Sans Pro"/>
                        </a:rPr>
                        <a:t>Data</a:t>
                      </a:r>
                      <a:endParaRPr b="0" lang="es-ES" sz="1100" spc="-1" strike="noStrike"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d9d9d9"/>
                      </a:solidFill>
                    </a:lnL>
                    <a:lnR w="9360">
                      <a:solidFill>
                        <a:srgbClr val="d9d9d9"/>
                      </a:solidFill>
                    </a:lnR>
                    <a:lnT w="9360">
                      <a:solidFill>
                        <a:srgbClr val="d9d9d9"/>
                      </a:solidFill>
                    </a:lnT>
                    <a:lnB w="38160">
                      <a:solidFill>
                        <a:srgbClr val="0db7c4"/>
                      </a:solidFill>
                    </a:lnB>
                    <a:solidFill>
                      <a:srgbClr val="f6f6f6"/>
                    </a:solidFill>
                  </a:tcPr>
                </a:tc>
              </a:tr>
              <a:tr h="414720">
                <a:tc>
                  <a:txBody>
                    <a:bodyPr lIns="91080" rIns="91080" tIns="68400" bIns="68400" anchor="ctr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s-ES" sz="1100" spc="-1" strike="noStrike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</a:rPr>
                        <a:t>t0</a:t>
                      </a:r>
                      <a:endParaRPr b="0" lang="es-ES" sz="1100" spc="-1" strike="noStrike"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d9d9d9"/>
                      </a:solidFill>
                    </a:lnL>
                    <a:lnR w="9360">
                      <a:solidFill>
                        <a:srgbClr val="d9d9d9"/>
                      </a:solidFill>
                    </a:lnR>
                    <a:lnT w="38160">
                      <a:solidFill>
                        <a:srgbClr val="0db7c4"/>
                      </a:solidFill>
                    </a:lnT>
                    <a:lnB w="9360">
                      <a:solidFill>
                        <a:srgbClr val="d9d9d9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1080" rIns="91080" tIns="68400" bIns="684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s-ES" sz="1100" spc="-1" strike="noStrike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</a:rPr>
                        <a:t>Data 1</a:t>
                      </a:r>
                      <a:endParaRPr b="0" lang="es-ES" sz="1100" spc="-1" strike="noStrike"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d9d9d9"/>
                      </a:solidFill>
                    </a:lnL>
                    <a:lnR w="9360">
                      <a:solidFill>
                        <a:srgbClr val="d9d9d9"/>
                      </a:solidFill>
                    </a:lnR>
                    <a:lnT w="38160">
                      <a:solidFill>
                        <a:srgbClr val="0db7c4"/>
                      </a:solidFill>
                    </a:lnT>
                    <a:lnB w="9360">
                      <a:solidFill>
                        <a:srgbClr val="d9d9d9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469440">
                <a:tc>
                  <a:txBody>
                    <a:bodyPr lIns="91080" rIns="91080" tIns="68400" bIns="68400" anchor="ctr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-GB" sz="1100" spc="-1" strike="noStrike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</a:rPr>
                        <a:t>t</a:t>
                      </a:r>
                      <a:r>
                        <a:rPr b="0" lang="en" sz="1100" spc="-1" strike="noStrike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</a:rPr>
                        <a:t>1</a:t>
                      </a:r>
                      <a:endParaRPr b="0" lang="es-ES" sz="1100" spc="-1" strike="noStrike"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d9d9d9"/>
                      </a:solidFill>
                    </a:lnL>
                    <a:lnR w="9360">
                      <a:solidFill>
                        <a:srgbClr val="d9d9d9"/>
                      </a:solidFill>
                    </a:lnR>
                    <a:lnT w="9360">
                      <a:solidFill>
                        <a:srgbClr val="d9d9d9"/>
                      </a:solidFill>
                    </a:lnT>
                    <a:lnB w="9360">
                      <a:solidFill>
                        <a:srgbClr val="d9d9d9"/>
                      </a:solidFill>
                    </a:lnB>
                    <a:solidFill>
                      <a:srgbClr val="f6f6f6"/>
                    </a:solidFill>
                  </a:tcPr>
                </a:tc>
                <a:tc>
                  <a:txBody>
                    <a:bodyPr lIns="91080" rIns="91080" tIns="68400" bIns="684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n" sz="1100" spc="-1" strike="noStrike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</a:rPr>
                        <a:t>Data 2</a:t>
                      </a:r>
                      <a:endParaRPr b="0" lang="es-ES" sz="1100" spc="-1" strike="noStrike"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d9d9d9"/>
                      </a:solidFill>
                    </a:lnL>
                    <a:lnR w="9360">
                      <a:solidFill>
                        <a:srgbClr val="d9d9d9"/>
                      </a:solidFill>
                    </a:lnR>
                    <a:lnT w="9360">
                      <a:solidFill>
                        <a:srgbClr val="d9d9d9"/>
                      </a:solidFill>
                    </a:lnT>
                    <a:lnB w="9360">
                      <a:solidFill>
                        <a:srgbClr val="d9d9d9"/>
                      </a:solidFill>
                    </a:lnB>
                    <a:solidFill>
                      <a:srgbClr val="f6f6f6"/>
                    </a:solidFill>
                  </a:tcPr>
                </a:tc>
              </a:tr>
              <a:tr h="427680">
                <a:tc>
                  <a:txBody>
                    <a:bodyPr lIns="91080" rIns="91080" tIns="68400" bIns="68400" anchor="ctr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-GB" sz="1100" spc="-1" strike="noStrike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</a:rPr>
                        <a:t>t</a:t>
                      </a:r>
                      <a:r>
                        <a:rPr b="0" lang="en" sz="1100" spc="-1" strike="noStrike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</a:rPr>
                        <a:t>2</a:t>
                      </a:r>
                      <a:endParaRPr b="0" lang="es-ES" sz="1100" spc="-1" strike="noStrike"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d9d9d9"/>
                      </a:solidFill>
                    </a:lnL>
                    <a:lnR w="9360">
                      <a:solidFill>
                        <a:srgbClr val="d9d9d9"/>
                      </a:solidFill>
                    </a:lnR>
                    <a:lnT w="9360">
                      <a:solidFill>
                        <a:srgbClr val="d9d9d9"/>
                      </a:solidFill>
                    </a:lnT>
                    <a:lnB w="9360">
                      <a:solidFill>
                        <a:srgbClr val="d9d9d9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1080" rIns="91080" tIns="68400" bIns="684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n" sz="1100" spc="-1" strike="noStrike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</a:rPr>
                        <a:t>Data 3</a:t>
                      </a:r>
                      <a:endParaRPr b="0" lang="es-ES" sz="1100" spc="-1" strike="noStrike"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d9d9d9"/>
                      </a:solidFill>
                    </a:lnL>
                    <a:lnR w="9360">
                      <a:solidFill>
                        <a:srgbClr val="d9d9d9"/>
                      </a:solidFill>
                    </a:lnR>
                    <a:lnT w="9360">
                      <a:solidFill>
                        <a:srgbClr val="d9d9d9"/>
                      </a:solidFill>
                    </a:lnT>
                    <a:lnB w="9360">
                      <a:solidFill>
                        <a:srgbClr val="d9d9d9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435960">
                <a:tc>
                  <a:txBody>
                    <a:bodyPr lIns="91080" rIns="91080" tIns="68400" bIns="68400" anchor="ctr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s-ES" sz="1100" spc="-1" strike="noStrike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</a:rPr>
                        <a:t>t3</a:t>
                      </a:r>
                      <a:endParaRPr b="0" lang="es-ES" sz="1100" spc="-1" strike="noStrike"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d9d9d9"/>
                      </a:solidFill>
                    </a:lnL>
                    <a:lnR w="9360">
                      <a:solidFill>
                        <a:srgbClr val="d9d9d9"/>
                      </a:solidFill>
                    </a:lnR>
                    <a:lnT w="9360">
                      <a:solidFill>
                        <a:srgbClr val="d9d9d9"/>
                      </a:solidFill>
                    </a:lnT>
                    <a:lnB w="9360">
                      <a:solidFill>
                        <a:srgbClr val="d9d9d9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1080" rIns="91080" tIns="68400" bIns="684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s-ES" sz="1100" spc="-1" strike="noStrike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</a:rPr>
                        <a:t>Data 4</a:t>
                      </a:r>
                      <a:endParaRPr b="0" lang="es-ES" sz="1100" spc="-1" strike="noStrike"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d9d9d9"/>
                      </a:solidFill>
                    </a:lnL>
                    <a:lnR w="9360">
                      <a:solidFill>
                        <a:srgbClr val="d9d9d9"/>
                      </a:solidFill>
                    </a:lnR>
                    <a:lnT w="9360">
                      <a:solidFill>
                        <a:srgbClr val="d9d9d9"/>
                      </a:solidFill>
                    </a:lnT>
                    <a:lnB w="9360">
                      <a:solidFill>
                        <a:srgbClr val="d9d9d9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435960">
                <a:tc>
                  <a:txBody>
                    <a:bodyPr lIns="91080" rIns="91080" tIns="68400" bIns="68400" anchor="ctr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s-ES" sz="1100" spc="-1" strike="noStrike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</a:rPr>
                        <a:t>t4</a:t>
                      </a:r>
                      <a:endParaRPr b="0" lang="es-ES" sz="1100" spc="-1" strike="noStrike"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d9d9d9"/>
                      </a:solidFill>
                    </a:lnL>
                    <a:lnR w="9360">
                      <a:solidFill>
                        <a:srgbClr val="d9d9d9"/>
                      </a:solidFill>
                    </a:lnR>
                    <a:lnT w="9360">
                      <a:solidFill>
                        <a:srgbClr val="d9d9d9"/>
                      </a:solidFill>
                    </a:lnT>
                    <a:lnB w="9360">
                      <a:solidFill>
                        <a:srgbClr val="d9d9d9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1080" rIns="91080" tIns="68400" bIns="684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s-ES" sz="1100" spc="-1" strike="noStrike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</a:rPr>
                        <a:t>Data 5</a:t>
                      </a:r>
                      <a:endParaRPr b="0" lang="es-ES" sz="1100" spc="-1" strike="noStrike"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d9d9d9"/>
                      </a:solidFill>
                    </a:lnL>
                    <a:lnR w="9360">
                      <a:solidFill>
                        <a:srgbClr val="d9d9d9"/>
                      </a:solidFill>
                    </a:lnR>
                    <a:lnT w="9360">
                      <a:solidFill>
                        <a:srgbClr val="d9d9d9"/>
                      </a:solidFill>
                    </a:lnT>
                    <a:lnB w="9360">
                      <a:solidFill>
                        <a:srgbClr val="d9d9d9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437040">
                <a:tc>
                  <a:txBody>
                    <a:bodyPr lIns="91080" rIns="91080" tIns="68400" bIns="68400" anchor="ctr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s-ES" sz="1100" spc="-1" strike="noStrike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</a:rPr>
                        <a:t>t5</a:t>
                      </a:r>
                      <a:endParaRPr b="0" lang="es-ES" sz="1100" spc="-1" strike="noStrike"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d9d9d9"/>
                      </a:solidFill>
                    </a:lnL>
                    <a:lnR w="9360">
                      <a:solidFill>
                        <a:srgbClr val="d9d9d9"/>
                      </a:solidFill>
                    </a:lnR>
                    <a:lnT w="9360">
                      <a:solidFill>
                        <a:srgbClr val="d9d9d9"/>
                      </a:solidFill>
                    </a:lnT>
                    <a:lnB w="9360">
                      <a:solidFill>
                        <a:srgbClr val="d9d9d9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1080" rIns="91080" tIns="68400" bIns="684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s-ES" sz="1100" spc="-1" strike="noStrike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</a:rPr>
                        <a:t>Data 6</a:t>
                      </a:r>
                      <a:endParaRPr b="0" lang="es-ES" sz="1100" spc="-1" strike="noStrike"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d9d9d9"/>
                      </a:solidFill>
                    </a:lnL>
                    <a:lnR w="9360">
                      <a:solidFill>
                        <a:srgbClr val="d9d9d9"/>
                      </a:solidFill>
                    </a:lnR>
                    <a:lnT w="9360">
                      <a:solidFill>
                        <a:srgbClr val="d9d9d9"/>
                      </a:solidFill>
                    </a:lnT>
                    <a:lnB w="9360">
                      <a:solidFill>
                        <a:srgbClr val="d9d9d9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278" name="Rectángulo: esquinas redondeadas 4"/>
          <p:cNvSpPr/>
          <p:nvPr/>
        </p:nvSpPr>
        <p:spPr>
          <a:xfrm>
            <a:off x="5085720" y="1350360"/>
            <a:ext cx="1492920" cy="3732840"/>
          </a:xfrm>
          <a:prstGeom prst="roundRect">
            <a:avLst>
              <a:gd name="adj" fmla="val 16667"/>
            </a:avLst>
          </a:prstGeom>
          <a:solidFill>
            <a:schemeClr val="accent1">
              <a:alpha val="10000"/>
            </a:schemeClr>
          </a:solidFill>
          <a:ln w="6350">
            <a:solidFill>
              <a:srgbClr val="04414d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9" name="CuadroTexto 6"/>
          <p:cNvSpPr/>
          <p:nvPr/>
        </p:nvSpPr>
        <p:spPr>
          <a:xfrm>
            <a:off x="3894480" y="827280"/>
            <a:ext cx="3875400" cy="515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s-ES" sz="1400" spc="-1" strike="noStrike">
                <a:solidFill>
                  <a:srgbClr val="000000"/>
                </a:solidFill>
                <a:latin typeface="Arial"/>
                <a:ea typeface="Arial"/>
              </a:rPr>
              <a:t>Variate to analize</a:t>
            </a:r>
            <a:endParaRPr b="0" lang="es-ES" sz="14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s-ES" sz="1400" spc="-1" strike="noStrike">
                <a:solidFill>
                  <a:srgbClr val="000000"/>
                </a:solidFill>
                <a:latin typeface="Arial"/>
                <a:ea typeface="Arial"/>
              </a:rPr>
              <a:t>Real values (1, 0.1, -0.27, …)</a:t>
            </a:r>
            <a:endParaRPr b="0" lang="es-ES" sz="1400" spc="-1" strike="noStrike">
              <a:latin typeface="Arial"/>
            </a:endParaRPr>
          </a:p>
        </p:txBody>
      </p:sp>
      <p:sp>
        <p:nvSpPr>
          <p:cNvPr id="280" name="Conector recto de flecha 8"/>
          <p:cNvSpPr/>
          <p:nvPr/>
        </p:nvSpPr>
        <p:spPr>
          <a:xfrm>
            <a:off x="5832360" y="2565360"/>
            <a:ext cx="360" cy="259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4925">
            <a:solidFill>
              <a:srgbClr val="0594b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1" name="Conector recto de flecha 9"/>
          <p:cNvSpPr/>
          <p:nvPr/>
        </p:nvSpPr>
        <p:spPr>
          <a:xfrm>
            <a:off x="5832360" y="3007440"/>
            <a:ext cx="360" cy="259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4925">
            <a:solidFill>
              <a:srgbClr val="0594b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2" name="Conector recto de flecha 10"/>
          <p:cNvSpPr/>
          <p:nvPr/>
        </p:nvSpPr>
        <p:spPr>
          <a:xfrm>
            <a:off x="5832360" y="3430800"/>
            <a:ext cx="360" cy="259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4925">
            <a:solidFill>
              <a:srgbClr val="0594b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3" name="Conector recto de flecha 11"/>
          <p:cNvSpPr/>
          <p:nvPr/>
        </p:nvSpPr>
        <p:spPr>
          <a:xfrm>
            <a:off x="5832360" y="3867120"/>
            <a:ext cx="360" cy="259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4925">
            <a:solidFill>
              <a:srgbClr val="0594b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4" name="Conector recto de flecha 12"/>
          <p:cNvSpPr/>
          <p:nvPr/>
        </p:nvSpPr>
        <p:spPr>
          <a:xfrm>
            <a:off x="5832360" y="4295160"/>
            <a:ext cx="360" cy="259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4925">
            <a:solidFill>
              <a:srgbClr val="0594b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5" name="Rectángulo: esquinas redondeadas 5"/>
          <p:cNvSpPr/>
          <p:nvPr/>
        </p:nvSpPr>
        <p:spPr>
          <a:xfrm>
            <a:off x="2188080" y="1350360"/>
            <a:ext cx="1492920" cy="3732840"/>
          </a:xfrm>
          <a:prstGeom prst="roundRect">
            <a:avLst>
              <a:gd name="adj" fmla="val 16667"/>
            </a:avLst>
          </a:prstGeom>
          <a:solidFill>
            <a:schemeClr val="accent1">
              <a:alpha val="10000"/>
            </a:schemeClr>
          </a:solidFill>
          <a:ln w="6350">
            <a:solidFill>
              <a:srgbClr val="04414d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PlaceHolder 1"/>
          <p:cNvSpPr>
            <a:spLocks noGrp="1"/>
          </p:cNvSpPr>
          <p:nvPr>
            <p:ph type="title"/>
          </p:nvPr>
        </p:nvSpPr>
        <p:spPr>
          <a:xfrm>
            <a:off x="844560" y="5760"/>
            <a:ext cx="3552120" cy="11397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400" spc="-1" strike="noStrike">
                <a:solidFill>
                  <a:srgbClr val="0db7c4"/>
                </a:solidFill>
                <a:latin typeface="Dosis"/>
                <a:ea typeface="Dosis"/>
              </a:rPr>
              <a:t>A first time series</a:t>
            </a:r>
            <a:endParaRPr b="0" lang="es-E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7" name="PlaceHolder 2"/>
          <p:cNvSpPr>
            <a:spLocks noGrp="1"/>
          </p:cNvSpPr>
          <p:nvPr>
            <p:ph type="sldNum" idx="19"/>
          </p:nvPr>
        </p:nvSpPr>
        <p:spPr>
          <a:xfrm>
            <a:off x="0" y="0"/>
            <a:ext cx="669240" cy="11397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Autofit/>
          </a:bodyPr>
          <a:lstStyle>
            <a:lvl1pPr algn="ctr">
              <a:lnSpc>
                <a:spcPct val="100000"/>
              </a:lnSpc>
              <a:buNone/>
              <a:tabLst>
                <a:tab algn="l" pos="0"/>
              </a:tabLst>
              <a:defRPr b="0" lang="en" sz="2400" spc="-1" strike="noStrike">
                <a:solidFill>
                  <a:srgbClr val="ffffff"/>
                </a:solidFill>
                <a:latin typeface="Dosis"/>
                <a:ea typeface="Dosis"/>
              </a:defRPr>
            </a:lvl1pPr>
          </a:lstStyle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fld id="{2E88077F-865E-4D01-865D-BD5A79786C88}" type="slidenum">
              <a:rPr b="0" lang="en" sz="2400" spc="-1" strike="noStrike">
                <a:solidFill>
                  <a:srgbClr val="ffffff"/>
                </a:solidFill>
                <a:latin typeface="Dosis"/>
                <a:ea typeface="Dosis"/>
              </a:rPr>
              <a:t>&lt;número&gt;</a:t>
            </a:fld>
            <a:endParaRPr b="0" lang="es-ES" sz="2400" spc="-1" strike="noStrike">
              <a:latin typeface="Times New Roman"/>
            </a:endParaRPr>
          </a:p>
        </p:txBody>
      </p:sp>
      <p:graphicFrame>
        <p:nvGraphicFramePr>
          <p:cNvPr id="288" name="Google Shape;228;p24"/>
          <p:cNvGraphicFramePr/>
          <p:nvPr/>
        </p:nvGraphicFramePr>
        <p:xfrm>
          <a:off x="952560" y="1564560"/>
          <a:ext cx="2654280" cy="3309120"/>
        </p:xfrm>
        <a:graphic>
          <a:graphicData uri="http://schemas.openxmlformats.org/drawingml/2006/table">
            <a:tbl>
              <a:tblPr/>
              <a:tblGrid>
                <a:gridCol w="1327320"/>
                <a:gridCol w="1327320"/>
              </a:tblGrid>
              <a:tr h="688320">
                <a:tc>
                  <a:txBody>
                    <a:bodyPr lIns="91080" rIns="91080" tIns="68400" bIns="6840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s-ES" sz="1400" spc="-1" strike="noStrike">
                          <a:solidFill>
                            <a:srgbClr val="0db7c4"/>
                          </a:solidFill>
                          <a:latin typeface="Source Sans Pro"/>
                          <a:ea typeface="Source Sans Pro"/>
                        </a:rPr>
                        <a:t>Time</a:t>
                      </a:r>
                      <a:endParaRPr b="0" lang="es-ES" sz="1400" spc="-1" strike="noStrike"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d9d9d9"/>
                      </a:solidFill>
                    </a:lnL>
                    <a:lnR w="9360">
                      <a:solidFill>
                        <a:srgbClr val="d9d9d9"/>
                      </a:solidFill>
                    </a:lnR>
                    <a:lnT w="9360">
                      <a:solidFill>
                        <a:srgbClr val="d9d9d9"/>
                      </a:solidFill>
                    </a:lnT>
                    <a:lnB w="38160">
                      <a:solidFill>
                        <a:srgbClr val="0db7c4"/>
                      </a:solidFill>
                    </a:lnB>
                    <a:solidFill>
                      <a:srgbClr val="f6f6f6"/>
                    </a:solidFill>
                  </a:tcPr>
                </a:tc>
                <a:tc>
                  <a:txBody>
                    <a:bodyPr lIns="91080" rIns="91080" tIns="68400" bIns="684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" sz="1100" spc="-1" strike="noStrike">
                          <a:solidFill>
                            <a:srgbClr val="0db7c4"/>
                          </a:solidFill>
                          <a:latin typeface="Source Sans Pro"/>
                          <a:ea typeface="Source Sans Pro"/>
                        </a:rPr>
                        <a:t>Cantidad de comida restante (gramos)</a:t>
                      </a:r>
                      <a:endParaRPr b="0" lang="es-ES" sz="1100" spc="-1" strike="noStrike"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d9d9d9"/>
                      </a:solidFill>
                    </a:lnL>
                    <a:lnR w="9360">
                      <a:solidFill>
                        <a:srgbClr val="d9d9d9"/>
                      </a:solidFill>
                    </a:lnR>
                    <a:lnT w="9360">
                      <a:solidFill>
                        <a:srgbClr val="d9d9d9"/>
                      </a:solidFill>
                    </a:lnT>
                    <a:lnB w="38160">
                      <a:solidFill>
                        <a:srgbClr val="0db7c4"/>
                      </a:solidFill>
                    </a:lnB>
                    <a:solidFill>
                      <a:srgbClr val="f6f6f6"/>
                    </a:solidFill>
                  </a:tcPr>
                </a:tc>
              </a:tr>
              <a:tr h="414720">
                <a:tc>
                  <a:txBody>
                    <a:bodyPr lIns="91080" rIns="91080" tIns="68400" bIns="68400" anchor="ctr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" sz="1100" spc="-1" strike="noStrike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</a:rPr>
                        <a:t>7:00 AM</a:t>
                      </a:r>
                      <a:endParaRPr b="0" lang="es-ES" sz="1100" spc="-1" strike="noStrike"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d9d9d9"/>
                      </a:solidFill>
                    </a:lnL>
                    <a:lnR w="9360">
                      <a:solidFill>
                        <a:srgbClr val="d9d9d9"/>
                      </a:solidFill>
                    </a:lnR>
                    <a:lnT w="38160">
                      <a:solidFill>
                        <a:srgbClr val="0db7c4"/>
                      </a:solidFill>
                    </a:lnT>
                    <a:lnB w="9360">
                      <a:solidFill>
                        <a:srgbClr val="d9d9d9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1080" rIns="91080" tIns="68400" bIns="684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n" sz="1100" spc="-1" strike="noStrike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</a:rPr>
                        <a:t>100</a:t>
                      </a:r>
                      <a:endParaRPr b="0" lang="es-ES" sz="1100" spc="-1" strike="noStrike"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d9d9d9"/>
                      </a:solidFill>
                    </a:lnL>
                    <a:lnR w="9360">
                      <a:solidFill>
                        <a:srgbClr val="d9d9d9"/>
                      </a:solidFill>
                    </a:lnR>
                    <a:lnT w="38160">
                      <a:solidFill>
                        <a:srgbClr val="0db7c4"/>
                      </a:solidFill>
                    </a:lnT>
                    <a:lnB w="9360">
                      <a:solidFill>
                        <a:srgbClr val="d9d9d9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469440">
                <a:tc>
                  <a:txBody>
                    <a:bodyPr lIns="91080" rIns="91080" tIns="68400" bIns="68400" anchor="ctr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" sz="1100" spc="-1" strike="noStrike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</a:rPr>
                        <a:t>12:00 AM</a:t>
                      </a:r>
                      <a:endParaRPr b="0" lang="es-ES" sz="1100" spc="-1" strike="noStrike"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d9d9d9"/>
                      </a:solidFill>
                    </a:lnL>
                    <a:lnR w="9360">
                      <a:solidFill>
                        <a:srgbClr val="d9d9d9"/>
                      </a:solidFill>
                    </a:lnR>
                    <a:lnT w="9360">
                      <a:solidFill>
                        <a:srgbClr val="d9d9d9"/>
                      </a:solidFill>
                    </a:lnT>
                    <a:lnB w="9360">
                      <a:solidFill>
                        <a:srgbClr val="d9d9d9"/>
                      </a:solidFill>
                    </a:lnB>
                    <a:solidFill>
                      <a:srgbClr val="f6f6f6"/>
                    </a:solidFill>
                  </a:tcPr>
                </a:tc>
                <a:tc>
                  <a:txBody>
                    <a:bodyPr lIns="91080" rIns="91080" tIns="68400" bIns="684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n" sz="1100" spc="-1" strike="noStrike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</a:rPr>
                        <a:t>50</a:t>
                      </a:r>
                      <a:endParaRPr b="0" lang="es-ES" sz="1100" spc="-1" strike="noStrike"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d9d9d9"/>
                      </a:solidFill>
                    </a:lnL>
                    <a:lnR w="9360">
                      <a:solidFill>
                        <a:srgbClr val="d9d9d9"/>
                      </a:solidFill>
                    </a:lnR>
                    <a:lnT w="9360">
                      <a:solidFill>
                        <a:srgbClr val="d9d9d9"/>
                      </a:solidFill>
                    </a:lnT>
                    <a:lnB w="9360">
                      <a:solidFill>
                        <a:srgbClr val="d9d9d9"/>
                      </a:solidFill>
                    </a:lnB>
                    <a:solidFill>
                      <a:srgbClr val="f6f6f6"/>
                    </a:solidFill>
                  </a:tcPr>
                </a:tc>
              </a:tr>
              <a:tr h="427680">
                <a:tc>
                  <a:txBody>
                    <a:bodyPr lIns="91080" rIns="91080" tIns="68400" bIns="68400" anchor="ctr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" sz="1100" spc="-1" strike="noStrike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</a:rPr>
                        <a:t>03:00 PM</a:t>
                      </a:r>
                      <a:endParaRPr b="0" lang="es-ES" sz="1100" spc="-1" strike="noStrike"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d9d9d9"/>
                      </a:solidFill>
                    </a:lnL>
                    <a:lnR w="9360">
                      <a:solidFill>
                        <a:srgbClr val="d9d9d9"/>
                      </a:solidFill>
                    </a:lnR>
                    <a:lnT w="9360">
                      <a:solidFill>
                        <a:srgbClr val="d9d9d9"/>
                      </a:solidFill>
                    </a:lnT>
                    <a:lnB w="9360">
                      <a:solidFill>
                        <a:srgbClr val="d9d9d9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1080" rIns="91080" tIns="68400" bIns="684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n" sz="1100" spc="-1" strike="noStrike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</a:rPr>
                        <a:t>0</a:t>
                      </a:r>
                      <a:endParaRPr b="0" lang="es-ES" sz="1100" spc="-1" strike="noStrike"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d9d9d9"/>
                      </a:solidFill>
                    </a:lnL>
                    <a:lnR w="9360">
                      <a:solidFill>
                        <a:srgbClr val="d9d9d9"/>
                      </a:solidFill>
                    </a:lnR>
                    <a:lnT w="9360">
                      <a:solidFill>
                        <a:srgbClr val="d9d9d9"/>
                      </a:solidFill>
                    </a:lnT>
                    <a:lnB w="9360">
                      <a:solidFill>
                        <a:srgbClr val="d9d9d9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435960">
                <a:tc>
                  <a:txBody>
                    <a:bodyPr lIns="91080" rIns="91080" tIns="68400" bIns="68400" anchor="ctr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s-ES" sz="1100" spc="-1" strike="noStrike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</a:rPr>
                        <a:t>06:30 PM</a:t>
                      </a:r>
                      <a:endParaRPr b="0" lang="es-ES" sz="1100" spc="-1" strike="noStrike"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d9d9d9"/>
                      </a:solidFill>
                    </a:lnL>
                    <a:lnR w="9360">
                      <a:solidFill>
                        <a:srgbClr val="d9d9d9"/>
                      </a:solidFill>
                    </a:lnR>
                    <a:lnT w="9360">
                      <a:solidFill>
                        <a:srgbClr val="d9d9d9"/>
                      </a:solidFill>
                    </a:lnT>
                    <a:lnB w="9360">
                      <a:solidFill>
                        <a:srgbClr val="d9d9d9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1080" rIns="91080" tIns="68400" bIns="684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s-ES" sz="1100" spc="-1" strike="noStrike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</a:rPr>
                        <a:t>100</a:t>
                      </a:r>
                      <a:endParaRPr b="0" lang="es-ES" sz="1100" spc="-1" strike="noStrike"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d9d9d9"/>
                      </a:solidFill>
                    </a:lnL>
                    <a:lnR w="9360">
                      <a:solidFill>
                        <a:srgbClr val="d9d9d9"/>
                      </a:solidFill>
                    </a:lnR>
                    <a:lnT w="9360">
                      <a:solidFill>
                        <a:srgbClr val="d9d9d9"/>
                      </a:solidFill>
                    </a:lnT>
                    <a:lnB w="9360">
                      <a:solidFill>
                        <a:srgbClr val="d9d9d9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435960">
                <a:tc>
                  <a:txBody>
                    <a:bodyPr lIns="91080" rIns="91080" tIns="68400" bIns="68400" anchor="ctr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s-ES" sz="1100" spc="-1" strike="noStrike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</a:rPr>
                        <a:t>07:00 PM</a:t>
                      </a:r>
                      <a:endParaRPr b="0" lang="es-ES" sz="1100" spc="-1" strike="noStrike"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d9d9d9"/>
                      </a:solidFill>
                    </a:lnL>
                    <a:lnR w="9360">
                      <a:solidFill>
                        <a:srgbClr val="d9d9d9"/>
                      </a:solidFill>
                    </a:lnR>
                    <a:lnT w="9360">
                      <a:solidFill>
                        <a:srgbClr val="d9d9d9"/>
                      </a:solidFill>
                    </a:lnT>
                    <a:lnB w="9360">
                      <a:solidFill>
                        <a:srgbClr val="d9d9d9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1080" rIns="91080" tIns="68400" bIns="684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s-ES" sz="1100" spc="-1" strike="noStrike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</a:rPr>
                        <a:t>50</a:t>
                      </a:r>
                      <a:endParaRPr b="0" lang="es-ES" sz="1100" spc="-1" strike="noStrike"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d9d9d9"/>
                      </a:solidFill>
                    </a:lnL>
                    <a:lnR w="9360">
                      <a:solidFill>
                        <a:srgbClr val="d9d9d9"/>
                      </a:solidFill>
                    </a:lnR>
                    <a:lnT w="9360">
                      <a:solidFill>
                        <a:srgbClr val="d9d9d9"/>
                      </a:solidFill>
                    </a:lnT>
                    <a:lnB w="9360">
                      <a:solidFill>
                        <a:srgbClr val="d9d9d9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437040">
                <a:tc>
                  <a:txBody>
                    <a:bodyPr lIns="91080" rIns="91080" tIns="68400" bIns="68400" anchor="ctr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s-ES" sz="1100" spc="-1" strike="noStrike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</a:rPr>
                        <a:t>11:00 PM</a:t>
                      </a:r>
                      <a:endParaRPr b="0" lang="es-ES" sz="1100" spc="-1" strike="noStrike"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d9d9d9"/>
                      </a:solidFill>
                    </a:lnL>
                    <a:lnR w="9360">
                      <a:solidFill>
                        <a:srgbClr val="d9d9d9"/>
                      </a:solidFill>
                    </a:lnR>
                    <a:lnT w="9360">
                      <a:solidFill>
                        <a:srgbClr val="d9d9d9"/>
                      </a:solidFill>
                    </a:lnT>
                    <a:lnB w="9360">
                      <a:solidFill>
                        <a:srgbClr val="d9d9d9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1080" rIns="91080" tIns="68400" bIns="684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s-ES" sz="1100" spc="-1" strike="noStrike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</a:rPr>
                        <a:t>0</a:t>
                      </a:r>
                      <a:endParaRPr b="0" lang="es-ES" sz="1100" spc="-1" strike="noStrike"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d9d9d9"/>
                      </a:solidFill>
                    </a:lnL>
                    <a:lnR w="9360">
                      <a:solidFill>
                        <a:srgbClr val="d9d9d9"/>
                      </a:solidFill>
                    </a:lnR>
                    <a:lnT w="9360">
                      <a:solidFill>
                        <a:srgbClr val="d9d9d9"/>
                      </a:solidFill>
                    </a:lnT>
                    <a:lnB w="9360">
                      <a:solidFill>
                        <a:srgbClr val="d9d9d9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289" name="Picture 2" descr="Dibujos para colorear de un gato comiendo cereal en un tazón ai ..."/>
          <p:cNvPicPr/>
          <p:nvPr/>
        </p:nvPicPr>
        <p:blipFill>
          <a:blip r:embed="rId1"/>
          <a:stretch/>
        </p:blipFill>
        <p:spPr>
          <a:xfrm>
            <a:off x="7004880" y="3013920"/>
            <a:ext cx="1966680" cy="1966680"/>
          </a:xfrm>
          <a:prstGeom prst="rect">
            <a:avLst/>
          </a:prstGeom>
          <a:ln w="0">
            <a:noFill/>
          </a:ln>
        </p:spPr>
      </p:pic>
      <p:graphicFrame>
        <p:nvGraphicFramePr>
          <p:cNvPr id="290" name="Google Shape;228;p24"/>
          <p:cNvGraphicFramePr/>
          <p:nvPr/>
        </p:nvGraphicFramePr>
        <p:xfrm>
          <a:off x="3864960" y="1564560"/>
          <a:ext cx="2654280" cy="3309120"/>
        </p:xfrm>
        <a:graphic>
          <a:graphicData uri="http://schemas.openxmlformats.org/drawingml/2006/table">
            <a:tbl>
              <a:tblPr/>
              <a:tblGrid>
                <a:gridCol w="1327320"/>
                <a:gridCol w="1327320"/>
              </a:tblGrid>
              <a:tr h="688320">
                <a:tc>
                  <a:txBody>
                    <a:bodyPr lIns="91080" rIns="91080" tIns="68400" bIns="6840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s-ES" sz="1400" spc="-1" strike="noStrike">
                          <a:solidFill>
                            <a:srgbClr val="0db7c4"/>
                          </a:solidFill>
                          <a:latin typeface="Source Sans Pro"/>
                          <a:ea typeface="Source Sans Pro"/>
                        </a:rPr>
                        <a:t>Index</a:t>
                      </a:r>
                      <a:endParaRPr b="0" lang="es-ES" sz="1400" spc="-1" strike="noStrike"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d9d9d9"/>
                      </a:solidFill>
                    </a:lnL>
                    <a:lnR w="9360">
                      <a:solidFill>
                        <a:srgbClr val="d9d9d9"/>
                      </a:solidFill>
                    </a:lnR>
                    <a:lnT w="9360">
                      <a:solidFill>
                        <a:srgbClr val="d9d9d9"/>
                      </a:solidFill>
                    </a:lnT>
                    <a:lnB w="38160">
                      <a:solidFill>
                        <a:srgbClr val="0db7c4"/>
                      </a:solidFill>
                    </a:lnB>
                    <a:solidFill>
                      <a:srgbClr val="f6f6f6"/>
                    </a:solidFill>
                  </a:tcPr>
                </a:tc>
                <a:tc>
                  <a:txBody>
                    <a:bodyPr lIns="91080" rIns="91080" tIns="68400" bIns="684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" sz="1100" spc="-1" strike="noStrike">
                          <a:solidFill>
                            <a:srgbClr val="0db7c4"/>
                          </a:solidFill>
                          <a:latin typeface="Source Sans Pro"/>
                          <a:ea typeface="Source Sans Pro"/>
                        </a:rPr>
                        <a:t>Data</a:t>
                      </a:r>
                      <a:endParaRPr b="0" lang="es-ES" sz="1100" spc="-1" strike="noStrike"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d9d9d9"/>
                      </a:solidFill>
                    </a:lnL>
                    <a:lnR w="9360">
                      <a:solidFill>
                        <a:srgbClr val="d9d9d9"/>
                      </a:solidFill>
                    </a:lnR>
                    <a:lnT w="9360">
                      <a:solidFill>
                        <a:srgbClr val="d9d9d9"/>
                      </a:solidFill>
                    </a:lnT>
                    <a:lnB w="38160">
                      <a:solidFill>
                        <a:srgbClr val="0db7c4"/>
                      </a:solidFill>
                    </a:lnB>
                    <a:solidFill>
                      <a:srgbClr val="f6f6f6"/>
                    </a:solidFill>
                  </a:tcPr>
                </a:tc>
              </a:tr>
              <a:tr h="414720">
                <a:tc>
                  <a:txBody>
                    <a:bodyPr lIns="91080" rIns="91080" tIns="68400" bIns="68400" anchor="ctr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s-ES" sz="1100" spc="-1" strike="noStrike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</a:rPr>
                        <a:t>t0</a:t>
                      </a:r>
                      <a:endParaRPr b="0" lang="es-ES" sz="1100" spc="-1" strike="noStrike"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d9d9d9"/>
                      </a:solidFill>
                    </a:lnL>
                    <a:lnR w="9360">
                      <a:solidFill>
                        <a:srgbClr val="d9d9d9"/>
                      </a:solidFill>
                    </a:lnR>
                    <a:lnT w="38160">
                      <a:solidFill>
                        <a:srgbClr val="0db7c4"/>
                      </a:solidFill>
                    </a:lnT>
                    <a:lnB w="9360">
                      <a:solidFill>
                        <a:srgbClr val="d9d9d9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1080" rIns="91080" tIns="68400" bIns="684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s-ES" sz="1100" spc="-1" strike="noStrike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</a:rPr>
                        <a:t>Dato  1</a:t>
                      </a:r>
                      <a:endParaRPr b="0" lang="es-ES" sz="1100" spc="-1" strike="noStrike"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d9d9d9"/>
                      </a:solidFill>
                    </a:lnL>
                    <a:lnR w="9360">
                      <a:solidFill>
                        <a:srgbClr val="d9d9d9"/>
                      </a:solidFill>
                    </a:lnR>
                    <a:lnT w="38160">
                      <a:solidFill>
                        <a:srgbClr val="0db7c4"/>
                      </a:solidFill>
                    </a:lnT>
                    <a:lnB w="9360">
                      <a:solidFill>
                        <a:srgbClr val="d9d9d9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469440">
                <a:tc>
                  <a:txBody>
                    <a:bodyPr lIns="91080" rIns="91080" tIns="68400" bIns="68400" anchor="ctr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-GB" sz="1100" spc="-1" strike="noStrike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</a:rPr>
                        <a:t>t</a:t>
                      </a:r>
                      <a:r>
                        <a:rPr b="0" lang="en" sz="1100" spc="-1" strike="noStrike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</a:rPr>
                        <a:t>1</a:t>
                      </a:r>
                      <a:endParaRPr b="0" lang="es-ES" sz="1100" spc="-1" strike="noStrike"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d9d9d9"/>
                      </a:solidFill>
                    </a:lnL>
                    <a:lnR w="9360">
                      <a:solidFill>
                        <a:srgbClr val="d9d9d9"/>
                      </a:solidFill>
                    </a:lnR>
                    <a:lnT w="9360">
                      <a:solidFill>
                        <a:srgbClr val="d9d9d9"/>
                      </a:solidFill>
                    </a:lnT>
                    <a:lnB w="9360">
                      <a:solidFill>
                        <a:srgbClr val="d9d9d9"/>
                      </a:solidFill>
                    </a:lnB>
                    <a:solidFill>
                      <a:srgbClr val="f6f6f6"/>
                    </a:solidFill>
                  </a:tcPr>
                </a:tc>
                <a:tc>
                  <a:txBody>
                    <a:bodyPr lIns="91080" rIns="91080" tIns="68400" bIns="684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n" sz="1100" spc="-1" strike="noStrike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</a:rPr>
                        <a:t>Dato 2</a:t>
                      </a:r>
                      <a:endParaRPr b="0" lang="es-ES" sz="1100" spc="-1" strike="noStrike"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d9d9d9"/>
                      </a:solidFill>
                    </a:lnL>
                    <a:lnR w="9360">
                      <a:solidFill>
                        <a:srgbClr val="d9d9d9"/>
                      </a:solidFill>
                    </a:lnR>
                    <a:lnT w="9360">
                      <a:solidFill>
                        <a:srgbClr val="d9d9d9"/>
                      </a:solidFill>
                    </a:lnT>
                    <a:lnB w="9360">
                      <a:solidFill>
                        <a:srgbClr val="d9d9d9"/>
                      </a:solidFill>
                    </a:lnB>
                    <a:solidFill>
                      <a:srgbClr val="f6f6f6"/>
                    </a:solidFill>
                  </a:tcPr>
                </a:tc>
              </a:tr>
              <a:tr h="427680">
                <a:tc>
                  <a:txBody>
                    <a:bodyPr lIns="91080" rIns="91080" tIns="68400" bIns="68400" anchor="ctr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-GB" sz="1100" spc="-1" strike="noStrike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</a:rPr>
                        <a:t>t</a:t>
                      </a:r>
                      <a:r>
                        <a:rPr b="0" lang="en" sz="1100" spc="-1" strike="noStrike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</a:rPr>
                        <a:t>2</a:t>
                      </a:r>
                      <a:endParaRPr b="0" lang="es-ES" sz="1100" spc="-1" strike="noStrike"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d9d9d9"/>
                      </a:solidFill>
                    </a:lnL>
                    <a:lnR w="9360">
                      <a:solidFill>
                        <a:srgbClr val="d9d9d9"/>
                      </a:solidFill>
                    </a:lnR>
                    <a:lnT w="9360">
                      <a:solidFill>
                        <a:srgbClr val="d9d9d9"/>
                      </a:solidFill>
                    </a:lnT>
                    <a:lnB w="9360">
                      <a:solidFill>
                        <a:srgbClr val="d9d9d9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1080" rIns="91080" tIns="68400" bIns="684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n" sz="1100" spc="-1" strike="noStrike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</a:rPr>
                        <a:t>Dato 3</a:t>
                      </a:r>
                      <a:endParaRPr b="0" lang="es-ES" sz="1100" spc="-1" strike="noStrike"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d9d9d9"/>
                      </a:solidFill>
                    </a:lnL>
                    <a:lnR w="9360">
                      <a:solidFill>
                        <a:srgbClr val="d9d9d9"/>
                      </a:solidFill>
                    </a:lnR>
                    <a:lnT w="9360">
                      <a:solidFill>
                        <a:srgbClr val="d9d9d9"/>
                      </a:solidFill>
                    </a:lnT>
                    <a:lnB w="9360">
                      <a:solidFill>
                        <a:srgbClr val="d9d9d9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435960">
                <a:tc>
                  <a:txBody>
                    <a:bodyPr lIns="91080" rIns="91080" tIns="68400" bIns="68400" anchor="ctr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s-ES" sz="1100" spc="-1" strike="noStrike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</a:rPr>
                        <a:t>t3</a:t>
                      </a:r>
                      <a:endParaRPr b="0" lang="es-ES" sz="1100" spc="-1" strike="noStrike"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d9d9d9"/>
                      </a:solidFill>
                    </a:lnL>
                    <a:lnR w="9360">
                      <a:solidFill>
                        <a:srgbClr val="d9d9d9"/>
                      </a:solidFill>
                    </a:lnR>
                    <a:lnT w="9360">
                      <a:solidFill>
                        <a:srgbClr val="d9d9d9"/>
                      </a:solidFill>
                    </a:lnT>
                    <a:lnB w="9360">
                      <a:solidFill>
                        <a:srgbClr val="d9d9d9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1080" rIns="91080" tIns="68400" bIns="684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s-ES" sz="1100" spc="-1" strike="noStrike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</a:rPr>
                        <a:t>Dato 4</a:t>
                      </a:r>
                      <a:endParaRPr b="0" lang="es-ES" sz="1100" spc="-1" strike="noStrike"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d9d9d9"/>
                      </a:solidFill>
                    </a:lnL>
                    <a:lnR w="9360">
                      <a:solidFill>
                        <a:srgbClr val="d9d9d9"/>
                      </a:solidFill>
                    </a:lnR>
                    <a:lnT w="9360">
                      <a:solidFill>
                        <a:srgbClr val="d9d9d9"/>
                      </a:solidFill>
                    </a:lnT>
                    <a:lnB w="9360">
                      <a:solidFill>
                        <a:srgbClr val="d9d9d9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435960">
                <a:tc>
                  <a:txBody>
                    <a:bodyPr lIns="91080" rIns="91080" tIns="68400" bIns="68400" anchor="ctr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s-ES" sz="1100" spc="-1" strike="noStrike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</a:rPr>
                        <a:t>t4</a:t>
                      </a:r>
                      <a:endParaRPr b="0" lang="es-ES" sz="1100" spc="-1" strike="noStrike"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d9d9d9"/>
                      </a:solidFill>
                    </a:lnL>
                    <a:lnR w="9360">
                      <a:solidFill>
                        <a:srgbClr val="d9d9d9"/>
                      </a:solidFill>
                    </a:lnR>
                    <a:lnT w="9360">
                      <a:solidFill>
                        <a:srgbClr val="d9d9d9"/>
                      </a:solidFill>
                    </a:lnT>
                    <a:lnB w="9360">
                      <a:solidFill>
                        <a:srgbClr val="d9d9d9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1080" rIns="91080" tIns="68400" bIns="684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s-ES" sz="1100" spc="-1" strike="noStrike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</a:rPr>
                        <a:t>Dato 5</a:t>
                      </a:r>
                      <a:endParaRPr b="0" lang="es-ES" sz="1100" spc="-1" strike="noStrike"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d9d9d9"/>
                      </a:solidFill>
                    </a:lnL>
                    <a:lnR w="9360">
                      <a:solidFill>
                        <a:srgbClr val="d9d9d9"/>
                      </a:solidFill>
                    </a:lnR>
                    <a:lnT w="9360">
                      <a:solidFill>
                        <a:srgbClr val="d9d9d9"/>
                      </a:solidFill>
                    </a:lnT>
                    <a:lnB w="9360">
                      <a:solidFill>
                        <a:srgbClr val="d9d9d9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437040">
                <a:tc>
                  <a:txBody>
                    <a:bodyPr lIns="91080" rIns="91080" tIns="68400" bIns="68400" anchor="ctr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s-ES" sz="1100" spc="-1" strike="noStrike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</a:rPr>
                        <a:t>t5</a:t>
                      </a:r>
                      <a:endParaRPr b="0" lang="es-ES" sz="1100" spc="-1" strike="noStrike"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d9d9d9"/>
                      </a:solidFill>
                    </a:lnL>
                    <a:lnR w="9360">
                      <a:solidFill>
                        <a:srgbClr val="d9d9d9"/>
                      </a:solidFill>
                    </a:lnR>
                    <a:lnT w="9360">
                      <a:solidFill>
                        <a:srgbClr val="d9d9d9"/>
                      </a:solidFill>
                    </a:lnT>
                    <a:lnB w="9360">
                      <a:solidFill>
                        <a:srgbClr val="d9d9d9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1080" rIns="91080" tIns="68400" bIns="684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s-ES" sz="1100" spc="-1" strike="noStrike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</a:rPr>
                        <a:t>Dato 6</a:t>
                      </a:r>
                      <a:endParaRPr b="0" lang="es-ES" sz="1100" spc="-1" strike="noStrike"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d9d9d9"/>
                      </a:solidFill>
                    </a:lnL>
                    <a:lnR w="9360">
                      <a:solidFill>
                        <a:srgbClr val="d9d9d9"/>
                      </a:solidFill>
                    </a:lnR>
                    <a:lnT w="9360">
                      <a:solidFill>
                        <a:srgbClr val="d9d9d9"/>
                      </a:solidFill>
                    </a:lnT>
                    <a:lnB w="9360">
                      <a:solidFill>
                        <a:srgbClr val="d9d9d9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291" name="CuadroTexto 6"/>
          <p:cNvSpPr/>
          <p:nvPr/>
        </p:nvSpPr>
        <p:spPr>
          <a:xfrm>
            <a:off x="3607200" y="957240"/>
            <a:ext cx="3875400" cy="515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s-ES" sz="1400" spc="-1" strike="noStrike">
                <a:solidFill>
                  <a:srgbClr val="000000"/>
                </a:solidFill>
                <a:latin typeface="Arial"/>
                <a:ea typeface="Arial"/>
              </a:rPr>
              <a:t>Each data associated to one timestamp</a:t>
            </a:r>
            <a:endParaRPr b="0" lang="es-ES" sz="14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b="0" lang="en-GB" sz="1400" spc="-1" strike="noStrike">
                <a:solidFill>
                  <a:srgbClr val="000000"/>
                </a:solidFill>
                <a:latin typeface="Arial"/>
                <a:ea typeface="Arial"/>
              </a:rPr>
              <a:t>as an index</a:t>
            </a:r>
            <a:endParaRPr b="0" lang="es-ES" sz="1400" spc="-1" strike="noStrike">
              <a:latin typeface="Arial"/>
            </a:endParaRPr>
          </a:p>
        </p:txBody>
      </p:sp>
      <p:sp>
        <p:nvSpPr>
          <p:cNvPr id="292" name="Conector recto de flecha 8"/>
          <p:cNvSpPr/>
          <p:nvPr/>
        </p:nvSpPr>
        <p:spPr>
          <a:xfrm flipH="1">
            <a:off x="5257080" y="2464200"/>
            <a:ext cx="286920" cy="5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4925">
            <a:solidFill>
              <a:srgbClr val="0594b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3" name="Conector recto de flecha 7"/>
          <p:cNvSpPr/>
          <p:nvPr/>
        </p:nvSpPr>
        <p:spPr>
          <a:xfrm flipH="1">
            <a:off x="5257800" y="2908080"/>
            <a:ext cx="286920" cy="5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4925">
            <a:solidFill>
              <a:srgbClr val="0594b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4" name="Conector recto de flecha 13"/>
          <p:cNvSpPr/>
          <p:nvPr/>
        </p:nvSpPr>
        <p:spPr>
          <a:xfrm flipH="1">
            <a:off x="5257080" y="3350520"/>
            <a:ext cx="286920" cy="5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4925">
            <a:solidFill>
              <a:srgbClr val="0594b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5" name="Conector recto de flecha 14"/>
          <p:cNvSpPr/>
          <p:nvPr/>
        </p:nvSpPr>
        <p:spPr>
          <a:xfrm flipH="1">
            <a:off x="5257080" y="3778200"/>
            <a:ext cx="286920" cy="5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4925">
            <a:solidFill>
              <a:srgbClr val="0594b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6" name="Conector recto de flecha 15"/>
          <p:cNvSpPr/>
          <p:nvPr/>
        </p:nvSpPr>
        <p:spPr>
          <a:xfrm flipH="1">
            <a:off x="5257080" y="4186080"/>
            <a:ext cx="286920" cy="5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4925">
            <a:solidFill>
              <a:srgbClr val="0594b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7" name="Conector recto de flecha 16"/>
          <p:cNvSpPr/>
          <p:nvPr/>
        </p:nvSpPr>
        <p:spPr>
          <a:xfrm flipH="1">
            <a:off x="5257080" y="4652640"/>
            <a:ext cx="286920" cy="5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4925">
            <a:solidFill>
              <a:srgbClr val="0594b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8" name="Conector recto de flecha 17"/>
          <p:cNvSpPr/>
          <p:nvPr/>
        </p:nvSpPr>
        <p:spPr>
          <a:xfrm flipH="1">
            <a:off x="2381040" y="2458080"/>
            <a:ext cx="286920" cy="5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4925">
            <a:solidFill>
              <a:srgbClr val="0594b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9" name="Conector recto de flecha 18"/>
          <p:cNvSpPr/>
          <p:nvPr/>
        </p:nvSpPr>
        <p:spPr>
          <a:xfrm flipH="1">
            <a:off x="2381760" y="2901960"/>
            <a:ext cx="286920" cy="5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4925">
            <a:solidFill>
              <a:srgbClr val="0594b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0" name="Conector recto de flecha 19"/>
          <p:cNvSpPr/>
          <p:nvPr/>
        </p:nvSpPr>
        <p:spPr>
          <a:xfrm flipH="1">
            <a:off x="2381040" y="3344040"/>
            <a:ext cx="286920" cy="5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4925">
            <a:solidFill>
              <a:srgbClr val="0594b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1" name="Conector recto de flecha 20"/>
          <p:cNvSpPr/>
          <p:nvPr/>
        </p:nvSpPr>
        <p:spPr>
          <a:xfrm flipH="1">
            <a:off x="2381040" y="3772080"/>
            <a:ext cx="286920" cy="5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4925">
            <a:solidFill>
              <a:srgbClr val="0594b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2" name="Conector recto de flecha 21"/>
          <p:cNvSpPr/>
          <p:nvPr/>
        </p:nvSpPr>
        <p:spPr>
          <a:xfrm flipH="1">
            <a:off x="2381040" y="4179960"/>
            <a:ext cx="286920" cy="5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4925">
            <a:solidFill>
              <a:srgbClr val="0594b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3" name="Conector recto de flecha 22"/>
          <p:cNvSpPr/>
          <p:nvPr/>
        </p:nvSpPr>
        <p:spPr>
          <a:xfrm flipH="1">
            <a:off x="2381040" y="4646160"/>
            <a:ext cx="286920" cy="5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4925">
            <a:solidFill>
              <a:srgbClr val="0594b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PlaceHolder 1"/>
          <p:cNvSpPr>
            <a:spLocks noGrp="1"/>
          </p:cNvSpPr>
          <p:nvPr>
            <p:ph/>
          </p:nvPr>
        </p:nvSpPr>
        <p:spPr>
          <a:xfrm>
            <a:off x="1616400" y="0"/>
            <a:ext cx="5910480" cy="37695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spcBef>
                <a:spcPts val="601"/>
              </a:spcBef>
              <a:buNone/>
              <a:tabLst>
                <a:tab algn="l" pos="0"/>
              </a:tabLst>
            </a:pPr>
            <a:r>
              <a:rPr b="0" i="1" lang="en" sz="3000" spc="-1" strike="noStrike">
                <a:solidFill>
                  <a:srgbClr val="ffffff"/>
                </a:solidFill>
                <a:latin typeface="Source Sans Pro"/>
                <a:ea typeface="Source Sans Pro"/>
              </a:rPr>
              <a:t>What other time series can we check?</a:t>
            </a:r>
            <a:endParaRPr b="0" lang="es-ES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5" name="PlaceHolder 2"/>
          <p:cNvSpPr>
            <a:spLocks noGrp="1"/>
          </p:cNvSpPr>
          <p:nvPr>
            <p:ph type="sldNum" idx="20"/>
          </p:nvPr>
        </p:nvSpPr>
        <p:spPr>
          <a:xfrm>
            <a:off x="0" y="3420000"/>
            <a:ext cx="669240" cy="17233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Autofit/>
          </a:bodyPr>
          <a:lstStyle>
            <a:lvl1pPr algn="ctr">
              <a:lnSpc>
                <a:spcPct val="100000"/>
              </a:lnSpc>
              <a:buNone/>
              <a:tabLst>
                <a:tab algn="l" pos="0"/>
              </a:tabLst>
              <a:defRPr b="0" lang="en" sz="2400" spc="-1" strike="noStrike">
                <a:solidFill>
                  <a:srgbClr val="0db7c4"/>
                </a:solidFill>
                <a:latin typeface="Dosis"/>
                <a:ea typeface="Dosis"/>
              </a:defRPr>
            </a:lvl1pPr>
          </a:lstStyle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fld id="{411F23D5-BB89-4797-AB74-7A36BFFE57FC}" type="slidenum">
              <a:rPr b="0" lang="en" sz="2400" spc="-1" strike="noStrike">
                <a:solidFill>
                  <a:srgbClr val="0db7c4"/>
                </a:solidFill>
                <a:latin typeface="Dosis"/>
                <a:ea typeface="Dosis"/>
              </a:rPr>
              <a:t>&lt;número&gt;</a:t>
            </a:fld>
            <a:endParaRPr b="0" lang="es-ES" sz="2400" spc="-1" strike="noStrike">
              <a:latin typeface="Times New Roman"/>
            </a:endParaRPr>
          </a:p>
        </p:txBody>
      </p:sp>
      <p:sp>
        <p:nvSpPr>
          <p:cNvPr id="306" name="CuadroTexto 1"/>
          <p:cNvSpPr/>
          <p:nvPr/>
        </p:nvSpPr>
        <p:spPr>
          <a:xfrm>
            <a:off x="4237200" y="3853800"/>
            <a:ext cx="669240" cy="546480"/>
          </a:xfrm>
          <a:prstGeom prst="rect">
            <a:avLst/>
          </a:prstGeom>
          <a:solidFill>
            <a:schemeClr val="tx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en-GB" sz="3000" spc="-1" strike="noStrike">
                <a:solidFill>
                  <a:srgbClr val="0db7c4"/>
                </a:solidFill>
                <a:latin typeface="Arial"/>
                <a:ea typeface="Arial"/>
              </a:rPr>
              <a:t>?</a:t>
            </a:r>
            <a:endParaRPr b="0" lang="es-ES" sz="3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PlaceHolder 1"/>
          <p:cNvSpPr>
            <a:spLocks noGrp="1"/>
          </p:cNvSpPr>
          <p:nvPr>
            <p:ph type="title"/>
          </p:nvPr>
        </p:nvSpPr>
        <p:spPr>
          <a:xfrm>
            <a:off x="844560" y="5760"/>
            <a:ext cx="3552120" cy="11397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400" spc="-1" strike="noStrike">
                <a:solidFill>
                  <a:srgbClr val="0db7c4"/>
                </a:solidFill>
                <a:latin typeface="Dosis"/>
                <a:ea typeface="Dosis"/>
              </a:rPr>
              <a:t>Other time series examples</a:t>
            </a:r>
            <a:endParaRPr b="0" lang="es-E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8" name="PlaceHolder 2"/>
          <p:cNvSpPr>
            <a:spLocks noGrp="1"/>
          </p:cNvSpPr>
          <p:nvPr>
            <p:ph/>
          </p:nvPr>
        </p:nvSpPr>
        <p:spPr>
          <a:xfrm>
            <a:off x="844560" y="4362120"/>
            <a:ext cx="6613200" cy="563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spcBef>
                <a:spcPts val="601"/>
              </a:spcBef>
              <a:buNone/>
              <a:tabLst>
                <a:tab algn="l" pos="0"/>
              </a:tabLst>
            </a:pPr>
            <a:r>
              <a:rPr b="0" lang="en-GB" sz="2400" spc="-1" strike="noStrike" u="sng">
                <a:solidFill>
                  <a:srgbClr val="0db7c4"/>
                </a:solidFill>
                <a:uFillTx/>
                <a:latin typeface="Source Sans Pro"/>
                <a:ea typeface="Source Sans Pro"/>
                <a:hlinkClick r:id="rId1"/>
              </a:rPr>
              <a:t>https://ine.es/consul/serie.do?s=136-243279&amp;L=1</a:t>
            </a:r>
            <a:r>
              <a:rPr b="0" lang="en-GB" sz="2400" spc="-1" strike="noStrike">
                <a:solidFill>
                  <a:srgbClr val="415665"/>
                </a:solidFill>
                <a:latin typeface="Source Sans Pro"/>
                <a:ea typeface="Source Sans Pro"/>
              </a:rPr>
              <a:t> </a:t>
            </a:r>
            <a:endParaRPr b="0" lang="es-E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9" name="PlaceHolder 3"/>
          <p:cNvSpPr>
            <a:spLocks noGrp="1"/>
          </p:cNvSpPr>
          <p:nvPr>
            <p:ph type="sldNum" idx="21"/>
          </p:nvPr>
        </p:nvSpPr>
        <p:spPr>
          <a:xfrm>
            <a:off x="0" y="0"/>
            <a:ext cx="669240" cy="11397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Autofit/>
          </a:bodyPr>
          <a:lstStyle>
            <a:lvl1pPr algn="ctr">
              <a:lnSpc>
                <a:spcPct val="100000"/>
              </a:lnSpc>
              <a:buNone/>
              <a:tabLst>
                <a:tab algn="l" pos="0"/>
              </a:tabLst>
              <a:defRPr b="0" lang="en" sz="2400" spc="-1" strike="noStrike">
                <a:solidFill>
                  <a:srgbClr val="ffffff"/>
                </a:solidFill>
                <a:latin typeface="Dosis"/>
                <a:ea typeface="Dosis"/>
              </a:defRPr>
            </a:lvl1pPr>
          </a:lstStyle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fld id="{D09D3C14-CAF0-44AF-B74A-6D464C5D5658}" type="slidenum">
              <a:rPr b="0" lang="en" sz="2400" spc="-1" strike="noStrike">
                <a:solidFill>
                  <a:srgbClr val="ffffff"/>
                </a:solidFill>
                <a:latin typeface="Dosis"/>
                <a:ea typeface="Dosis"/>
              </a:rPr>
              <a:t>&lt;número&gt;</a:t>
            </a:fld>
            <a:endParaRPr b="0" lang="es-ES" sz="2400" spc="-1" strike="noStrike">
              <a:latin typeface="Times New Roman"/>
            </a:endParaRPr>
          </a:p>
        </p:txBody>
      </p:sp>
      <p:pic>
        <p:nvPicPr>
          <p:cNvPr id="310" name="Imagen 4" descr=""/>
          <p:cNvPicPr/>
          <p:nvPr/>
        </p:nvPicPr>
        <p:blipFill>
          <a:blip r:embed="rId2"/>
          <a:stretch/>
        </p:blipFill>
        <p:spPr>
          <a:xfrm>
            <a:off x="1055880" y="1140120"/>
            <a:ext cx="6190200" cy="3267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PlaceHolder 1"/>
          <p:cNvSpPr>
            <a:spLocks noGrp="1"/>
          </p:cNvSpPr>
          <p:nvPr>
            <p:ph type="title"/>
          </p:nvPr>
        </p:nvSpPr>
        <p:spPr>
          <a:xfrm>
            <a:off x="844560" y="5760"/>
            <a:ext cx="3552120" cy="11397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400" spc="-1" strike="noStrike">
                <a:solidFill>
                  <a:srgbClr val="0db7c4"/>
                </a:solidFill>
                <a:latin typeface="Dosis"/>
                <a:ea typeface="Dosis"/>
              </a:rPr>
              <a:t>Other time series examples</a:t>
            </a:r>
            <a:endParaRPr b="0" lang="es-E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2" name="PlaceHolder 2"/>
          <p:cNvSpPr>
            <a:spLocks noGrp="1"/>
          </p:cNvSpPr>
          <p:nvPr>
            <p:ph/>
          </p:nvPr>
        </p:nvSpPr>
        <p:spPr>
          <a:xfrm>
            <a:off x="669600" y="4169880"/>
            <a:ext cx="8173440" cy="5533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spcBef>
                <a:spcPts val="601"/>
              </a:spcBef>
              <a:buNone/>
              <a:tabLst>
                <a:tab algn="l" pos="0"/>
              </a:tabLst>
            </a:pPr>
            <a:r>
              <a:rPr b="0" lang="es-ES" sz="2400" spc="-1" strike="noStrike" u="sng">
                <a:solidFill>
                  <a:srgbClr val="0db7c4"/>
                </a:solidFill>
                <a:uFillTx/>
                <a:latin typeface="Source Sans Pro"/>
                <a:ea typeface="Source Sans Pro"/>
                <a:hlinkClick r:id="rId1"/>
              </a:rPr>
              <a:t>Calidad del aire. Datos horarios desde 2001 - Portal de datos abiertos del Ayuntamiento de Madrid</a:t>
            </a:r>
            <a:endParaRPr b="0" lang="es-E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3" name="PlaceHolder 3"/>
          <p:cNvSpPr>
            <a:spLocks noGrp="1"/>
          </p:cNvSpPr>
          <p:nvPr>
            <p:ph type="sldNum" idx="22"/>
          </p:nvPr>
        </p:nvSpPr>
        <p:spPr>
          <a:xfrm>
            <a:off x="0" y="0"/>
            <a:ext cx="669240" cy="11397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Autofit/>
          </a:bodyPr>
          <a:lstStyle>
            <a:lvl1pPr algn="ctr">
              <a:lnSpc>
                <a:spcPct val="100000"/>
              </a:lnSpc>
              <a:buNone/>
              <a:tabLst>
                <a:tab algn="l" pos="0"/>
              </a:tabLst>
              <a:defRPr b="0" lang="en" sz="2400" spc="-1" strike="noStrike">
                <a:solidFill>
                  <a:srgbClr val="ffffff"/>
                </a:solidFill>
                <a:latin typeface="Dosis"/>
                <a:ea typeface="Dosis"/>
              </a:defRPr>
            </a:lvl1pPr>
          </a:lstStyle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fld id="{95BEB741-2F78-4F8A-A6E3-2BF6E4A1C0F8}" type="slidenum">
              <a:rPr b="0" lang="en" sz="2400" spc="-1" strike="noStrike">
                <a:solidFill>
                  <a:srgbClr val="ffffff"/>
                </a:solidFill>
                <a:latin typeface="Dosis"/>
                <a:ea typeface="Dosis"/>
              </a:rPr>
              <a:t>&lt;número&gt;</a:t>
            </a:fld>
            <a:endParaRPr b="0" lang="es-ES" sz="2400" spc="-1" strike="noStrike">
              <a:latin typeface="Times New Roman"/>
            </a:endParaRPr>
          </a:p>
        </p:txBody>
      </p:sp>
      <p:pic>
        <p:nvPicPr>
          <p:cNvPr id="314" name="Imagen 2" descr=""/>
          <p:cNvPicPr/>
          <p:nvPr/>
        </p:nvPicPr>
        <p:blipFill>
          <a:blip r:embed="rId2"/>
          <a:stretch/>
        </p:blipFill>
        <p:spPr>
          <a:xfrm>
            <a:off x="2620800" y="1140120"/>
            <a:ext cx="4060440" cy="31604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PlaceHolder 1"/>
          <p:cNvSpPr>
            <a:spLocks noGrp="1"/>
          </p:cNvSpPr>
          <p:nvPr>
            <p:ph type="title"/>
          </p:nvPr>
        </p:nvSpPr>
        <p:spPr>
          <a:xfrm>
            <a:off x="844560" y="5760"/>
            <a:ext cx="3552120" cy="11397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400" spc="-1" strike="noStrike">
                <a:solidFill>
                  <a:srgbClr val="0db7c4"/>
                </a:solidFill>
                <a:latin typeface="Dosis"/>
                <a:ea typeface="Dosis"/>
              </a:rPr>
              <a:t>Other time series examples</a:t>
            </a:r>
            <a:endParaRPr b="0" lang="es-E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6" name="PlaceHolder 2"/>
          <p:cNvSpPr>
            <a:spLocks noGrp="1"/>
          </p:cNvSpPr>
          <p:nvPr>
            <p:ph/>
          </p:nvPr>
        </p:nvSpPr>
        <p:spPr>
          <a:xfrm>
            <a:off x="669600" y="4169880"/>
            <a:ext cx="8173440" cy="5533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spcBef>
                <a:spcPts val="601"/>
              </a:spcBef>
              <a:buNone/>
              <a:tabLst>
                <a:tab algn="l" pos="0"/>
              </a:tabLst>
            </a:pPr>
            <a:r>
              <a:rPr b="0" lang="en-GB" sz="2400" spc="-1" strike="noStrike" u="sng">
                <a:solidFill>
                  <a:srgbClr val="0db7c4"/>
                </a:solidFill>
                <a:uFillTx/>
                <a:latin typeface="Source Sans Pro"/>
                <a:ea typeface="Source Sans Pro"/>
                <a:hlinkClick r:id="rId1"/>
              </a:rPr>
              <a:t>Solar Dataset (10 Minutes Observations) (zenodo.org)</a:t>
            </a:r>
            <a:endParaRPr b="0" lang="es-E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7" name="PlaceHolder 3"/>
          <p:cNvSpPr>
            <a:spLocks noGrp="1"/>
          </p:cNvSpPr>
          <p:nvPr>
            <p:ph type="sldNum" idx="23"/>
          </p:nvPr>
        </p:nvSpPr>
        <p:spPr>
          <a:xfrm>
            <a:off x="0" y="0"/>
            <a:ext cx="669240" cy="11397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Autofit/>
          </a:bodyPr>
          <a:lstStyle>
            <a:lvl1pPr algn="ctr">
              <a:lnSpc>
                <a:spcPct val="100000"/>
              </a:lnSpc>
              <a:buNone/>
              <a:tabLst>
                <a:tab algn="l" pos="0"/>
              </a:tabLst>
              <a:defRPr b="0" lang="en" sz="2400" spc="-1" strike="noStrike">
                <a:solidFill>
                  <a:srgbClr val="ffffff"/>
                </a:solidFill>
                <a:latin typeface="Dosis"/>
                <a:ea typeface="Dosis"/>
              </a:defRPr>
            </a:lvl1pPr>
          </a:lstStyle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fld id="{8A34E6D1-69B7-4843-992D-32518514D123}" type="slidenum">
              <a:rPr b="0" lang="en" sz="2400" spc="-1" strike="noStrike">
                <a:solidFill>
                  <a:srgbClr val="ffffff"/>
                </a:solidFill>
                <a:latin typeface="Dosis"/>
                <a:ea typeface="Dosis"/>
              </a:rPr>
              <a:t>&lt;número&gt;</a:t>
            </a:fld>
            <a:endParaRPr b="0" lang="es-ES" sz="2400" spc="-1" strike="noStrike">
              <a:latin typeface="Times New Roman"/>
            </a:endParaRPr>
          </a:p>
        </p:txBody>
      </p:sp>
      <p:pic>
        <p:nvPicPr>
          <p:cNvPr id="318" name="Imagen 3" descr=""/>
          <p:cNvPicPr/>
          <p:nvPr/>
        </p:nvPicPr>
        <p:blipFill>
          <a:blip r:embed="rId2"/>
          <a:stretch/>
        </p:blipFill>
        <p:spPr>
          <a:xfrm>
            <a:off x="860400" y="1140120"/>
            <a:ext cx="7072920" cy="30711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PlaceHolder 1"/>
          <p:cNvSpPr>
            <a:spLocks noGrp="1"/>
          </p:cNvSpPr>
          <p:nvPr>
            <p:ph type="title"/>
          </p:nvPr>
        </p:nvSpPr>
        <p:spPr>
          <a:xfrm>
            <a:off x="844560" y="5760"/>
            <a:ext cx="3552120" cy="11397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400" spc="-1" strike="noStrike">
                <a:solidFill>
                  <a:srgbClr val="0db7c4"/>
                </a:solidFill>
                <a:latin typeface="Dosis"/>
                <a:ea typeface="Dosis"/>
              </a:rPr>
              <a:t>Other time series examples</a:t>
            </a:r>
            <a:endParaRPr b="0" lang="es-E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0" name="PlaceHolder 2"/>
          <p:cNvSpPr>
            <a:spLocks noGrp="1"/>
          </p:cNvSpPr>
          <p:nvPr>
            <p:ph type="sldNum" idx="24"/>
          </p:nvPr>
        </p:nvSpPr>
        <p:spPr>
          <a:xfrm>
            <a:off x="0" y="0"/>
            <a:ext cx="669240" cy="11397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Autofit/>
          </a:bodyPr>
          <a:lstStyle>
            <a:lvl1pPr algn="ctr">
              <a:lnSpc>
                <a:spcPct val="100000"/>
              </a:lnSpc>
              <a:buNone/>
              <a:tabLst>
                <a:tab algn="l" pos="0"/>
              </a:tabLst>
              <a:defRPr b="0" lang="en" sz="2400" spc="-1" strike="noStrike">
                <a:solidFill>
                  <a:srgbClr val="ffffff"/>
                </a:solidFill>
                <a:latin typeface="Dosis"/>
                <a:ea typeface="Dosis"/>
              </a:defRPr>
            </a:lvl1pPr>
          </a:lstStyle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fld id="{B83FE1E8-1550-4962-8D9A-D8DC431F32C7}" type="slidenum">
              <a:rPr b="0" lang="en" sz="2400" spc="-1" strike="noStrike">
                <a:solidFill>
                  <a:srgbClr val="ffffff"/>
                </a:solidFill>
                <a:latin typeface="Dosis"/>
                <a:ea typeface="Dosis"/>
              </a:rPr>
              <a:t>&lt;número&gt;</a:t>
            </a:fld>
            <a:endParaRPr b="0" lang="es-ES" sz="2400" spc="-1" strike="noStrike">
              <a:latin typeface="Times New Roman"/>
            </a:endParaRPr>
          </a:p>
        </p:txBody>
      </p:sp>
      <p:sp>
        <p:nvSpPr>
          <p:cNvPr id="321" name="Google Shape;112;p17"/>
          <p:cNvSpPr/>
          <p:nvPr/>
        </p:nvSpPr>
        <p:spPr>
          <a:xfrm>
            <a:off x="844560" y="1140120"/>
            <a:ext cx="8206920" cy="338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 marL="457200" indent="-380880">
              <a:lnSpc>
                <a:spcPct val="100000"/>
              </a:lnSpc>
              <a:spcBef>
                <a:spcPts val="601"/>
              </a:spcBef>
              <a:buClr>
                <a:srgbClr val="0db7c4"/>
              </a:buClr>
              <a:buFont typeface="Source Sans Pro"/>
              <a:buChar char="▹"/>
            </a:pPr>
            <a:r>
              <a:rPr b="0" lang="es-ES" sz="1900" spc="-1" strike="noStrike">
                <a:solidFill>
                  <a:srgbClr val="415665"/>
                </a:solidFill>
                <a:latin typeface="Source Sans Pro"/>
                <a:ea typeface="Source Sans Pro"/>
              </a:rPr>
              <a:t>Residents / year</a:t>
            </a:r>
            <a:endParaRPr b="0" lang="es-ES" sz="1900" spc="-1" strike="noStrike">
              <a:latin typeface="Arial"/>
            </a:endParaRPr>
          </a:p>
          <a:p>
            <a:pPr marL="53352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ES" sz="1900" spc="-1" strike="noStrike">
                <a:solidFill>
                  <a:srgbClr val="415665"/>
                </a:solidFill>
                <a:latin typeface="Source Sans Pro"/>
                <a:ea typeface="Source Sans Pro"/>
              </a:rPr>
              <a:t>	</a:t>
            </a:r>
            <a:r>
              <a:rPr b="0" lang="en-GB" sz="1900" spc="-1" strike="noStrike" u="sng">
                <a:solidFill>
                  <a:srgbClr val="0db7c4"/>
                </a:solidFill>
                <a:uFillTx/>
                <a:latin typeface="Source Sans Pro"/>
                <a:ea typeface="Source Sans Pro"/>
                <a:hlinkClick r:id="rId1"/>
              </a:rPr>
              <a:t>https://ine.es/consul/serie.do?s=136-243279&amp;L=1</a:t>
            </a:r>
            <a:endParaRPr b="0" lang="es-ES" sz="1900" spc="-1" strike="noStrike">
              <a:latin typeface="Arial"/>
            </a:endParaRPr>
          </a:p>
          <a:p>
            <a:pPr marL="457200" indent="-380880">
              <a:lnSpc>
                <a:spcPct val="100000"/>
              </a:lnSpc>
              <a:spcBef>
                <a:spcPts val="601"/>
              </a:spcBef>
              <a:buClr>
                <a:srgbClr val="0db7c4"/>
              </a:buClr>
              <a:buFont typeface="Source Sans Pro"/>
              <a:buChar char="▹"/>
              <a:tabLst>
                <a:tab algn="l" pos="0"/>
              </a:tabLst>
            </a:pPr>
            <a:r>
              <a:rPr b="0" lang="es-ES" sz="1900" spc="-1" strike="noStrike">
                <a:solidFill>
                  <a:srgbClr val="415665"/>
                </a:solidFill>
                <a:latin typeface="Source Sans Pro"/>
                <a:ea typeface="Source Sans Pro"/>
              </a:rPr>
              <a:t>Air quality data values / hour</a:t>
            </a:r>
            <a:endParaRPr b="0" lang="es-ES" sz="1900" spc="-1" strike="noStrike">
              <a:latin typeface="Arial"/>
            </a:endParaRPr>
          </a:p>
          <a:p>
            <a:pPr marL="53352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ES" sz="1900" spc="-1" strike="noStrike">
                <a:solidFill>
                  <a:srgbClr val="415665"/>
                </a:solidFill>
                <a:latin typeface="Source Sans Pro"/>
                <a:ea typeface="Source Sans Pro"/>
              </a:rPr>
              <a:t>	</a:t>
            </a:r>
            <a:r>
              <a:rPr b="0" lang="es-ES" sz="1900" spc="-1" strike="noStrike" u="sng">
                <a:solidFill>
                  <a:srgbClr val="0db7c4"/>
                </a:solidFill>
                <a:uFillTx/>
                <a:latin typeface="Source Sans Pro"/>
                <a:ea typeface="Source Sans Pro"/>
                <a:hlinkClick r:id="rId2"/>
              </a:rPr>
              <a:t>Calidad del aire. Datos horarios desde 2001 - Portal de datos abiertos del Ayuntamiento de Madrid</a:t>
            </a:r>
            <a:endParaRPr b="0" lang="es-ES" sz="1900" spc="-1" strike="noStrike">
              <a:latin typeface="Arial"/>
            </a:endParaRPr>
          </a:p>
          <a:p>
            <a:pPr marL="457200" indent="-380880">
              <a:lnSpc>
                <a:spcPct val="100000"/>
              </a:lnSpc>
              <a:spcBef>
                <a:spcPts val="601"/>
              </a:spcBef>
              <a:buClr>
                <a:srgbClr val="0db7c4"/>
              </a:buClr>
              <a:buFont typeface="Source Sans Pro"/>
              <a:buChar char="▹"/>
              <a:tabLst>
                <a:tab algn="l" pos="0"/>
              </a:tabLst>
            </a:pPr>
            <a:r>
              <a:rPr b="0" lang="es-ES" sz="1900" spc="-1" strike="noStrike">
                <a:solidFill>
                  <a:srgbClr val="415665"/>
                </a:solidFill>
                <a:latin typeface="Source Sans Pro"/>
                <a:ea typeface="Source Sans Pro"/>
              </a:rPr>
              <a:t>Solar power / 10 minutes</a:t>
            </a:r>
            <a:endParaRPr b="0" lang="es-ES" sz="1900" spc="-1" strike="noStrike">
              <a:latin typeface="Arial"/>
            </a:endParaRPr>
          </a:p>
          <a:p>
            <a:pPr marL="53352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ES" sz="1900" spc="-1" strike="noStrike">
                <a:solidFill>
                  <a:srgbClr val="415665"/>
                </a:solidFill>
                <a:latin typeface="Source Sans Pro"/>
                <a:ea typeface="Source Sans Pro"/>
              </a:rPr>
              <a:t>	</a:t>
            </a:r>
            <a:r>
              <a:rPr b="0" lang="en-GB" sz="1900" spc="-1" strike="noStrike" u="sng">
                <a:solidFill>
                  <a:srgbClr val="0db7c4"/>
                </a:solidFill>
                <a:uFillTx/>
                <a:latin typeface="Source Sans Pro"/>
                <a:ea typeface="Source Sans Pro"/>
                <a:hlinkClick r:id="rId3"/>
              </a:rPr>
              <a:t>Solar Dataset (10 Minutes Observations) (zenodo.org)</a:t>
            </a:r>
            <a:endParaRPr b="0" lang="es-ES" sz="1900" spc="-1" strike="noStrike">
              <a:latin typeface="Arial"/>
            </a:endParaRPr>
          </a:p>
          <a:p>
            <a:pPr marL="457200" indent="-380880">
              <a:lnSpc>
                <a:spcPct val="100000"/>
              </a:lnSpc>
              <a:spcBef>
                <a:spcPts val="601"/>
              </a:spcBef>
              <a:buClr>
                <a:srgbClr val="0db7c4"/>
              </a:buClr>
              <a:buFont typeface="Source Sans Pro"/>
              <a:buChar char="▹"/>
              <a:tabLst>
                <a:tab algn="l" pos="0"/>
              </a:tabLst>
            </a:pPr>
            <a:r>
              <a:rPr b="0" lang="es-ES" sz="1900" spc="-1" strike="noStrike">
                <a:solidFill>
                  <a:srgbClr val="415665"/>
                </a:solidFill>
                <a:latin typeface="Source Sans Pro"/>
                <a:ea typeface="Source Sans Pro"/>
              </a:rPr>
              <a:t>ECG in High Intensity Exercise Dataset</a:t>
            </a:r>
            <a:endParaRPr b="0" lang="es-ES" sz="1900" spc="-1" strike="noStrike">
              <a:latin typeface="Arial"/>
            </a:endParaRPr>
          </a:p>
          <a:p>
            <a:pPr marL="76320">
              <a:lnSpc>
                <a:spcPct val="100000"/>
              </a:lnSpc>
              <a:spcBef>
                <a:spcPts val="601"/>
              </a:spcBef>
              <a:buNone/>
              <a:tabLst>
                <a:tab algn="l" pos="0"/>
              </a:tabLst>
            </a:pPr>
            <a:r>
              <a:rPr b="0" lang="es-ES" sz="1900" spc="-1" strike="noStrike">
                <a:solidFill>
                  <a:srgbClr val="415665"/>
                </a:solidFill>
                <a:latin typeface="Source Sans Pro"/>
                <a:ea typeface="Source Sans Pro"/>
              </a:rPr>
              <a:t>	</a:t>
            </a:r>
            <a:r>
              <a:rPr b="0" lang="en-GB" sz="1900" spc="-1" strike="noStrike" u="sng">
                <a:solidFill>
                  <a:srgbClr val="0db7c4"/>
                </a:solidFill>
                <a:uFillTx/>
                <a:latin typeface="Source Sans Pro"/>
                <a:ea typeface="Source Sans Pro"/>
                <a:hlinkClick r:id="rId4"/>
              </a:rPr>
              <a:t>ECG in High Intensity Exercise Dataset (zenodo.org)</a:t>
            </a:r>
            <a:endParaRPr b="0" lang="es-ES" sz="1900" spc="-1" strike="noStrike">
              <a:latin typeface="Arial"/>
            </a:endParaRPr>
          </a:p>
          <a:p>
            <a:pPr marL="457200" indent="-380880">
              <a:lnSpc>
                <a:spcPct val="100000"/>
              </a:lnSpc>
              <a:spcBef>
                <a:spcPts val="601"/>
              </a:spcBef>
              <a:buClr>
                <a:srgbClr val="0db7c4"/>
              </a:buClr>
              <a:buFont typeface="Source Sans Pro"/>
              <a:buChar char="▹"/>
              <a:tabLst>
                <a:tab algn="l" pos="0"/>
              </a:tabLst>
            </a:pPr>
            <a:r>
              <a:rPr b="0" lang="es-ES" sz="1900" spc="-1" strike="noStrike">
                <a:solidFill>
                  <a:srgbClr val="415665"/>
                </a:solidFill>
                <a:latin typeface="Source Sans Pro"/>
                <a:ea typeface="Source Sans Pro"/>
              </a:rPr>
              <a:t>Crop yield prediction</a:t>
            </a:r>
            <a:endParaRPr b="0" lang="es-ES" sz="1900" spc="-1" strike="noStrike">
              <a:latin typeface="Arial"/>
            </a:endParaRPr>
          </a:p>
          <a:p>
            <a:pPr marL="76320">
              <a:lnSpc>
                <a:spcPct val="100000"/>
              </a:lnSpc>
              <a:spcBef>
                <a:spcPts val="601"/>
              </a:spcBef>
              <a:buNone/>
              <a:tabLst>
                <a:tab algn="l" pos="0"/>
              </a:tabLst>
            </a:pPr>
            <a:r>
              <a:rPr b="0" lang="es-ES" sz="1900" spc="-1" strike="noStrike">
                <a:solidFill>
                  <a:srgbClr val="415665"/>
                </a:solidFill>
                <a:latin typeface="Source Sans Pro"/>
                <a:ea typeface="Source Sans Pro"/>
              </a:rPr>
              <a:t>	</a:t>
            </a:r>
            <a:r>
              <a:rPr b="0" lang="en-GB" sz="1900" spc="-1" strike="noStrike" u="sng">
                <a:solidFill>
                  <a:srgbClr val="0db7c4"/>
                </a:solidFill>
                <a:uFillTx/>
                <a:latin typeface="Source Sans Pro"/>
                <a:ea typeface="Source Sans Pro"/>
                <a:hlinkClick r:id="rId5"/>
              </a:rPr>
              <a:t>Crop Yield Prediction Dataset (kaggle.com)</a:t>
            </a:r>
            <a:endParaRPr b="0" lang="es-ES" sz="1900" spc="-1" strike="noStrike">
              <a:latin typeface="Arial"/>
            </a:endParaRPr>
          </a:p>
          <a:p>
            <a:pPr marL="76320">
              <a:lnSpc>
                <a:spcPct val="100000"/>
              </a:lnSpc>
              <a:spcBef>
                <a:spcPts val="601"/>
              </a:spcBef>
              <a:buNone/>
              <a:tabLst>
                <a:tab algn="l" pos="0"/>
              </a:tabLst>
            </a:pPr>
            <a:endParaRPr b="0" lang="es-ES" sz="19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buNone/>
              <a:tabLst>
                <a:tab algn="l" pos="0"/>
              </a:tabLst>
            </a:pPr>
            <a:endParaRPr b="0" lang="es-ES" sz="19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buNone/>
              <a:tabLst>
                <a:tab algn="l" pos="0"/>
              </a:tabLst>
            </a:pPr>
            <a:endParaRPr b="0" lang="es-E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PlaceHolder 1"/>
          <p:cNvSpPr>
            <a:spLocks noGrp="1"/>
          </p:cNvSpPr>
          <p:nvPr>
            <p:ph/>
          </p:nvPr>
        </p:nvSpPr>
        <p:spPr>
          <a:xfrm>
            <a:off x="1616400" y="0"/>
            <a:ext cx="5910480" cy="37695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spcBef>
                <a:spcPts val="601"/>
              </a:spcBef>
              <a:buNone/>
              <a:tabLst>
                <a:tab algn="l" pos="0"/>
              </a:tabLst>
            </a:pPr>
            <a:r>
              <a:rPr b="0" i="1" lang="en" sz="3000" spc="-1" strike="noStrike">
                <a:solidFill>
                  <a:srgbClr val="ffffff"/>
                </a:solidFill>
                <a:latin typeface="Source Sans Pro"/>
                <a:ea typeface="Source Sans Pro"/>
              </a:rPr>
              <a:t>Applications in your work / real world?</a:t>
            </a:r>
            <a:endParaRPr b="0" lang="es-ES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3" name="PlaceHolder 2"/>
          <p:cNvSpPr>
            <a:spLocks noGrp="1"/>
          </p:cNvSpPr>
          <p:nvPr>
            <p:ph type="sldNum" idx="25"/>
          </p:nvPr>
        </p:nvSpPr>
        <p:spPr>
          <a:xfrm>
            <a:off x="0" y="3420000"/>
            <a:ext cx="669240" cy="17233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Autofit/>
          </a:bodyPr>
          <a:lstStyle>
            <a:lvl1pPr algn="ctr">
              <a:lnSpc>
                <a:spcPct val="100000"/>
              </a:lnSpc>
              <a:buNone/>
              <a:tabLst>
                <a:tab algn="l" pos="0"/>
              </a:tabLst>
              <a:defRPr b="0" lang="en" sz="2400" spc="-1" strike="noStrike">
                <a:solidFill>
                  <a:srgbClr val="0db7c4"/>
                </a:solidFill>
                <a:latin typeface="Dosis"/>
                <a:ea typeface="Dosis"/>
              </a:defRPr>
            </a:lvl1pPr>
          </a:lstStyle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fld id="{84561E5D-0F5F-463C-A896-213A4DB0383D}" type="slidenum">
              <a:rPr b="0" lang="en" sz="2400" spc="-1" strike="noStrike">
                <a:solidFill>
                  <a:srgbClr val="0db7c4"/>
                </a:solidFill>
                <a:latin typeface="Dosis"/>
                <a:ea typeface="Dosis"/>
              </a:rPr>
              <a:t>&lt;número&gt;</a:t>
            </a:fld>
            <a:endParaRPr b="0" lang="es-ES" sz="2400" spc="-1" strike="noStrike">
              <a:latin typeface="Times New Roman"/>
            </a:endParaRPr>
          </a:p>
        </p:txBody>
      </p:sp>
      <p:sp>
        <p:nvSpPr>
          <p:cNvPr id="324" name="CuadroTexto 1"/>
          <p:cNvSpPr/>
          <p:nvPr/>
        </p:nvSpPr>
        <p:spPr>
          <a:xfrm>
            <a:off x="4237200" y="3853800"/>
            <a:ext cx="669240" cy="546480"/>
          </a:xfrm>
          <a:prstGeom prst="rect">
            <a:avLst/>
          </a:prstGeom>
          <a:solidFill>
            <a:schemeClr val="tx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en-GB" sz="3000" spc="-1" strike="noStrike">
                <a:solidFill>
                  <a:srgbClr val="0db7c4"/>
                </a:solidFill>
                <a:latin typeface="Arial"/>
                <a:ea typeface="Arial"/>
              </a:rPr>
              <a:t>?</a:t>
            </a:r>
            <a:endParaRPr b="0" lang="es-ES" sz="3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PlaceHolder 1"/>
          <p:cNvSpPr>
            <a:spLocks noGrp="1"/>
          </p:cNvSpPr>
          <p:nvPr>
            <p:ph type="title"/>
          </p:nvPr>
        </p:nvSpPr>
        <p:spPr>
          <a:xfrm>
            <a:off x="685800" y="1907640"/>
            <a:ext cx="5007960" cy="10447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4800" spc="-1" strike="noStrike">
                <a:solidFill>
                  <a:srgbClr val="ffffff"/>
                </a:solidFill>
                <a:latin typeface="Dosis"/>
                <a:ea typeface="Dosis"/>
              </a:rPr>
              <a:t>Presentation</a:t>
            </a:r>
            <a:endParaRPr b="0" lang="es-ES" sz="4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5" name="PlaceHolder 2"/>
          <p:cNvSpPr>
            <a:spLocks noGrp="1"/>
          </p:cNvSpPr>
          <p:nvPr>
            <p:ph type="subTitle"/>
          </p:nvPr>
        </p:nvSpPr>
        <p:spPr>
          <a:xfrm>
            <a:off x="685800" y="3082320"/>
            <a:ext cx="5007960" cy="6872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800" spc="-1" strike="noStrike">
                <a:solidFill>
                  <a:srgbClr val="415665"/>
                </a:solidFill>
                <a:latin typeface="Source Sans Pro"/>
                <a:ea typeface="Source Sans Pro"/>
              </a:rPr>
              <a:t>Introduction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226" name="PlaceHolder 3"/>
          <p:cNvSpPr>
            <a:spLocks noGrp="1"/>
          </p:cNvSpPr>
          <p:nvPr>
            <p:ph type="sldNum" idx="8"/>
          </p:nvPr>
        </p:nvSpPr>
        <p:spPr>
          <a:xfrm>
            <a:off x="0" y="3420000"/>
            <a:ext cx="669240" cy="17233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Autofit/>
          </a:bodyPr>
          <a:lstStyle>
            <a:lvl1pPr algn="ctr">
              <a:lnSpc>
                <a:spcPct val="100000"/>
              </a:lnSpc>
              <a:buNone/>
              <a:tabLst>
                <a:tab algn="l" pos="0"/>
              </a:tabLst>
              <a:defRPr b="0" lang="en" sz="2400" spc="-1" strike="noStrike">
                <a:solidFill>
                  <a:srgbClr val="0db7c4"/>
                </a:solidFill>
                <a:latin typeface="Dosis"/>
                <a:ea typeface="Dosis"/>
              </a:defRPr>
            </a:lvl1pPr>
          </a:lstStyle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fld id="{4D993E97-8FE6-425C-B967-62018C204DD1}" type="slidenum">
              <a:rPr b="0" lang="en" sz="2400" spc="-1" strike="noStrike">
                <a:solidFill>
                  <a:srgbClr val="0db7c4"/>
                </a:solidFill>
                <a:latin typeface="Dosis"/>
                <a:ea typeface="Dosis"/>
              </a:rPr>
              <a:t>&lt;número&gt;</a:t>
            </a:fld>
            <a:endParaRPr b="0" lang="es-ES" sz="24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PlaceHolder 1"/>
          <p:cNvSpPr>
            <a:spLocks noGrp="1"/>
          </p:cNvSpPr>
          <p:nvPr>
            <p:ph type="title"/>
          </p:nvPr>
        </p:nvSpPr>
        <p:spPr>
          <a:xfrm>
            <a:off x="844560" y="5760"/>
            <a:ext cx="3552120" cy="11397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400" spc="-1" strike="noStrike">
                <a:solidFill>
                  <a:srgbClr val="0db7c4"/>
                </a:solidFill>
                <a:latin typeface="Dosis"/>
                <a:ea typeface="Dosis"/>
              </a:rPr>
              <a:t>Other time series examples</a:t>
            </a:r>
            <a:endParaRPr b="0" lang="es-E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6" name="PlaceHolder 2"/>
          <p:cNvSpPr>
            <a:spLocks noGrp="1"/>
          </p:cNvSpPr>
          <p:nvPr>
            <p:ph type="sldNum" idx="26"/>
          </p:nvPr>
        </p:nvSpPr>
        <p:spPr>
          <a:xfrm>
            <a:off x="0" y="0"/>
            <a:ext cx="669240" cy="11397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Autofit/>
          </a:bodyPr>
          <a:lstStyle>
            <a:lvl1pPr algn="ctr">
              <a:lnSpc>
                <a:spcPct val="100000"/>
              </a:lnSpc>
              <a:buNone/>
              <a:tabLst>
                <a:tab algn="l" pos="0"/>
              </a:tabLst>
              <a:defRPr b="0" lang="en" sz="2400" spc="-1" strike="noStrike">
                <a:solidFill>
                  <a:srgbClr val="ffffff"/>
                </a:solidFill>
                <a:latin typeface="Dosis"/>
                <a:ea typeface="Dosis"/>
              </a:defRPr>
            </a:lvl1pPr>
          </a:lstStyle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fld id="{069E903E-B273-415E-AFDE-89C2C77E20AE}" type="slidenum">
              <a:rPr b="0" lang="en" sz="2400" spc="-1" strike="noStrike">
                <a:solidFill>
                  <a:srgbClr val="ffffff"/>
                </a:solidFill>
                <a:latin typeface="Dosis"/>
                <a:ea typeface="Dosis"/>
              </a:rPr>
              <a:t>&lt;número&gt;</a:t>
            </a:fld>
            <a:endParaRPr b="0" lang="es-ES" sz="2400" spc="-1" strike="noStrike">
              <a:latin typeface="Times New Roman"/>
            </a:endParaRPr>
          </a:p>
        </p:txBody>
      </p:sp>
      <p:sp>
        <p:nvSpPr>
          <p:cNvPr id="327" name="Google Shape;112;p17"/>
          <p:cNvSpPr/>
          <p:nvPr/>
        </p:nvSpPr>
        <p:spPr>
          <a:xfrm>
            <a:off x="844560" y="1244520"/>
            <a:ext cx="8206920" cy="338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 marL="457200" indent="-380880">
              <a:lnSpc>
                <a:spcPct val="100000"/>
              </a:lnSpc>
              <a:spcBef>
                <a:spcPts val="601"/>
              </a:spcBef>
              <a:buClr>
                <a:srgbClr val="0db7c4"/>
              </a:buClr>
              <a:buFont typeface="Source Sans Pro"/>
              <a:buChar char="▹"/>
            </a:pPr>
            <a:r>
              <a:rPr b="0" lang="es-ES" sz="2400" spc="-1" strike="noStrike">
                <a:solidFill>
                  <a:srgbClr val="415665"/>
                </a:solidFill>
                <a:latin typeface="Source Sans Pro"/>
                <a:ea typeface="Source Sans Pro"/>
              </a:rPr>
              <a:t>Solved incidences/tickets per hour</a:t>
            </a:r>
            <a:endParaRPr b="0" lang="es-ES" sz="2400" spc="-1" strike="noStrike">
              <a:latin typeface="Arial"/>
            </a:endParaRPr>
          </a:p>
          <a:p>
            <a:pPr marL="457200" indent="-380880">
              <a:lnSpc>
                <a:spcPct val="100000"/>
              </a:lnSpc>
              <a:spcBef>
                <a:spcPts val="601"/>
              </a:spcBef>
              <a:buClr>
                <a:srgbClr val="0db7c4"/>
              </a:buClr>
              <a:buFont typeface="Source Sans Pro"/>
              <a:buChar char="▹"/>
            </a:pPr>
            <a:r>
              <a:rPr b="0" lang="es-ES" sz="2400" spc="-1" strike="noStrike">
                <a:solidFill>
                  <a:srgbClr val="415665"/>
                </a:solidFill>
                <a:latin typeface="Source Sans Pro"/>
                <a:ea typeface="Source Sans Pro"/>
              </a:rPr>
              <a:t>Trading</a:t>
            </a:r>
            <a:endParaRPr b="0" lang="es-ES" sz="2400" spc="-1" strike="noStrike">
              <a:latin typeface="Arial"/>
            </a:endParaRPr>
          </a:p>
          <a:p>
            <a:pPr marL="457200" indent="-380880">
              <a:lnSpc>
                <a:spcPct val="100000"/>
              </a:lnSpc>
              <a:spcBef>
                <a:spcPts val="601"/>
              </a:spcBef>
              <a:buClr>
                <a:srgbClr val="0db7c4"/>
              </a:buClr>
              <a:buFont typeface="Source Sans Pro"/>
              <a:buChar char="▹"/>
            </a:pPr>
            <a:r>
              <a:rPr b="0" lang="es-ES" sz="2400" spc="-1" strike="noStrike">
                <a:solidFill>
                  <a:srgbClr val="415665"/>
                </a:solidFill>
                <a:latin typeface="Source Sans Pro"/>
                <a:ea typeface="Source Sans Pro"/>
              </a:rPr>
              <a:t>Stock of products in a shop</a:t>
            </a:r>
            <a:endParaRPr b="0" lang="es-ES" sz="2400" spc="-1" strike="noStrike">
              <a:latin typeface="Arial"/>
            </a:endParaRPr>
          </a:p>
          <a:p>
            <a:pPr marL="457200" indent="-380880">
              <a:lnSpc>
                <a:spcPct val="100000"/>
              </a:lnSpc>
              <a:spcBef>
                <a:spcPts val="601"/>
              </a:spcBef>
              <a:buClr>
                <a:srgbClr val="0db7c4"/>
              </a:buClr>
              <a:buFont typeface="Source Sans Pro"/>
              <a:buChar char="▹"/>
            </a:pPr>
            <a:r>
              <a:rPr b="0" lang="es-ES" sz="2400" spc="-1" strike="noStrike">
                <a:solidFill>
                  <a:srgbClr val="415665"/>
                </a:solidFill>
                <a:latin typeface="Source Sans Pro"/>
                <a:ea typeface="Source Sans Pro"/>
              </a:rPr>
              <a:t>Available memory / execution time</a:t>
            </a:r>
            <a:endParaRPr b="0" lang="es-E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buNone/>
            </a:pPr>
            <a:endParaRPr b="0" lang="es-E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PlaceHolder 1"/>
          <p:cNvSpPr>
            <a:spLocks noGrp="1"/>
          </p:cNvSpPr>
          <p:nvPr>
            <p:ph type="title"/>
          </p:nvPr>
        </p:nvSpPr>
        <p:spPr>
          <a:xfrm>
            <a:off x="844560" y="5760"/>
            <a:ext cx="3552120" cy="11397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400" spc="-1" strike="noStrike">
                <a:solidFill>
                  <a:srgbClr val="0db7c4"/>
                </a:solidFill>
                <a:latin typeface="Dosis"/>
                <a:ea typeface="Dosis"/>
              </a:rPr>
              <a:t>Real-world uses</a:t>
            </a:r>
            <a:endParaRPr b="0" lang="es-E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9" name="PlaceHolder 2"/>
          <p:cNvSpPr>
            <a:spLocks noGrp="1"/>
          </p:cNvSpPr>
          <p:nvPr>
            <p:ph type="sldNum" idx="27"/>
          </p:nvPr>
        </p:nvSpPr>
        <p:spPr>
          <a:xfrm>
            <a:off x="0" y="0"/>
            <a:ext cx="669240" cy="11397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Autofit/>
          </a:bodyPr>
          <a:lstStyle>
            <a:lvl1pPr algn="ctr">
              <a:lnSpc>
                <a:spcPct val="100000"/>
              </a:lnSpc>
              <a:buNone/>
              <a:tabLst>
                <a:tab algn="l" pos="0"/>
              </a:tabLst>
              <a:defRPr b="0" lang="en" sz="2400" spc="-1" strike="noStrike">
                <a:solidFill>
                  <a:srgbClr val="ffffff"/>
                </a:solidFill>
                <a:latin typeface="Dosis"/>
                <a:ea typeface="Dosis"/>
              </a:defRPr>
            </a:lvl1pPr>
          </a:lstStyle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fld id="{5302A013-5416-4683-B252-B60714FB72B5}" type="slidenum">
              <a:rPr b="0" lang="en" sz="2400" spc="-1" strike="noStrike">
                <a:solidFill>
                  <a:srgbClr val="ffffff"/>
                </a:solidFill>
                <a:latin typeface="Dosis"/>
                <a:ea typeface="Dosis"/>
              </a:rPr>
              <a:t>&lt;número&gt;</a:t>
            </a:fld>
            <a:endParaRPr b="0" lang="es-ES" sz="2400" spc="-1" strike="noStrike">
              <a:latin typeface="Times New Roman"/>
            </a:endParaRPr>
          </a:p>
        </p:txBody>
      </p:sp>
      <p:sp>
        <p:nvSpPr>
          <p:cNvPr id="330" name="Google Shape;112;p17"/>
          <p:cNvSpPr/>
          <p:nvPr/>
        </p:nvSpPr>
        <p:spPr>
          <a:xfrm>
            <a:off x="844560" y="1244520"/>
            <a:ext cx="8206920" cy="338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 marL="457200" indent="-380880">
              <a:lnSpc>
                <a:spcPct val="100000"/>
              </a:lnSpc>
              <a:spcBef>
                <a:spcPts val="601"/>
              </a:spcBef>
              <a:buClr>
                <a:srgbClr val="0db7c4"/>
              </a:buClr>
              <a:buFont typeface="Source Sans Pro"/>
              <a:buChar char="▹"/>
            </a:pPr>
            <a:r>
              <a:rPr b="0" lang="es-ES" sz="2400" spc="-1" strike="noStrike">
                <a:solidFill>
                  <a:srgbClr val="415665"/>
                </a:solidFill>
                <a:latin typeface="Source Sans Pro"/>
                <a:ea typeface="Source Sans Pro"/>
              </a:rPr>
              <a:t>Electronic health record (pulsus paradoxus)</a:t>
            </a:r>
            <a:endParaRPr b="0" lang="es-ES" sz="2400" spc="-1" strike="noStrike">
              <a:latin typeface="Arial"/>
            </a:endParaRPr>
          </a:p>
          <a:p>
            <a:pPr marL="457200" indent="-380880">
              <a:lnSpc>
                <a:spcPct val="100000"/>
              </a:lnSpc>
              <a:spcBef>
                <a:spcPts val="601"/>
              </a:spcBef>
              <a:buClr>
                <a:srgbClr val="0db7c4"/>
              </a:buClr>
              <a:buFont typeface="Source Sans Pro"/>
              <a:buChar char="▹"/>
            </a:pPr>
            <a:r>
              <a:rPr b="0" lang="es-ES" sz="2400" spc="-1" strike="noStrike">
                <a:solidFill>
                  <a:srgbClr val="415665"/>
                </a:solidFill>
                <a:latin typeface="Source Sans Pro"/>
                <a:ea typeface="Source Sans Pro"/>
              </a:rPr>
              <a:t>Human activity recognition </a:t>
            </a:r>
            <a:endParaRPr b="0" lang="es-ES" sz="2400" spc="-1" strike="noStrike">
              <a:latin typeface="Arial"/>
            </a:endParaRPr>
          </a:p>
          <a:p>
            <a:pPr marL="457200" indent="-380880">
              <a:lnSpc>
                <a:spcPct val="100000"/>
              </a:lnSpc>
              <a:spcBef>
                <a:spcPts val="601"/>
              </a:spcBef>
              <a:buClr>
                <a:srgbClr val="0db7c4"/>
              </a:buClr>
              <a:buFont typeface="Source Sans Pro"/>
              <a:buChar char="▹"/>
            </a:pPr>
            <a:r>
              <a:rPr b="0" lang="es-ES" sz="2400" spc="-1" strike="noStrike">
                <a:solidFill>
                  <a:srgbClr val="415665"/>
                </a:solidFill>
                <a:latin typeface="Source Sans Pro"/>
                <a:ea typeface="Source Sans Pro"/>
              </a:rPr>
              <a:t>Cibersecurty</a:t>
            </a:r>
            <a:endParaRPr b="0" lang="es-ES" sz="2400" spc="-1" strike="noStrike">
              <a:latin typeface="Arial"/>
            </a:endParaRPr>
          </a:p>
          <a:p>
            <a:pPr marL="457200" indent="-380880">
              <a:lnSpc>
                <a:spcPct val="100000"/>
              </a:lnSpc>
              <a:spcBef>
                <a:spcPts val="601"/>
              </a:spcBef>
              <a:buClr>
                <a:srgbClr val="0db7c4"/>
              </a:buClr>
              <a:buFont typeface="Source Sans Pro"/>
              <a:buChar char="▹"/>
            </a:pPr>
            <a:r>
              <a:rPr b="0" lang="es-ES" sz="2400" spc="-1" strike="noStrike">
                <a:solidFill>
                  <a:srgbClr val="415665"/>
                </a:solidFill>
                <a:latin typeface="Source Sans Pro"/>
                <a:ea typeface="Source Sans Pro"/>
              </a:rPr>
              <a:t>Aerospace engineering</a:t>
            </a:r>
            <a:endParaRPr b="0" lang="es-ES" sz="2400" spc="-1" strike="noStrike">
              <a:latin typeface="Arial"/>
            </a:endParaRPr>
          </a:p>
          <a:p>
            <a:pPr marL="457200" indent="-380880">
              <a:lnSpc>
                <a:spcPct val="100000"/>
              </a:lnSpc>
              <a:spcBef>
                <a:spcPts val="601"/>
              </a:spcBef>
              <a:buClr>
                <a:srgbClr val="0db7c4"/>
              </a:buClr>
              <a:buFont typeface="Source Sans Pro"/>
              <a:buChar char="▹"/>
            </a:pPr>
            <a:r>
              <a:rPr b="0" lang="es-ES" sz="2400" spc="-1" strike="noStrike">
                <a:solidFill>
                  <a:srgbClr val="415665"/>
                </a:solidFill>
                <a:latin typeface="Source Sans Pro"/>
                <a:ea typeface="Source Sans Pro"/>
              </a:rPr>
              <a:t>Weather forecasting</a:t>
            </a:r>
            <a:endParaRPr b="0" lang="es-E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buNone/>
            </a:pPr>
            <a:endParaRPr b="0" lang="es-E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PlaceHolder 1"/>
          <p:cNvSpPr>
            <a:spLocks noGrp="1"/>
          </p:cNvSpPr>
          <p:nvPr>
            <p:ph/>
          </p:nvPr>
        </p:nvSpPr>
        <p:spPr>
          <a:xfrm>
            <a:off x="1616400" y="0"/>
            <a:ext cx="5910480" cy="37695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spcBef>
                <a:spcPts val="601"/>
              </a:spcBef>
              <a:buNone/>
              <a:tabLst>
                <a:tab algn="l" pos="0"/>
              </a:tabLst>
            </a:pPr>
            <a:r>
              <a:rPr b="0" i="1" lang="en" sz="3000" spc="-1" strike="noStrike">
                <a:solidFill>
                  <a:srgbClr val="ffffff"/>
                </a:solidFill>
                <a:latin typeface="Source Sans Pro"/>
                <a:ea typeface="Source Sans Pro"/>
              </a:rPr>
              <a:t>How/where can I get data from?</a:t>
            </a:r>
            <a:endParaRPr b="0" lang="es-ES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2" name="PlaceHolder 2"/>
          <p:cNvSpPr>
            <a:spLocks noGrp="1"/>
          </p:cNvSpPr>
          <p:nvPr>
            <p:ph type="sldNum" idx="28"/>
          </p:nvPr>
        </p:nvSpPr>
        <p:spPr>
          <a:xfrm>
            <a:off x="0" y="3420000"/>
            <a:ext cx="669240" cy="17233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Autofit/>
          </a:bodyPr>
          <a:lstStyle>
            <a:lvl1pPr algn="ctr">
              <a:lnSpc>
                <a:spcPct val="100000"/>
              </a:lnSpc>
              <a:buNone/>
              <a:tabLst>
                <a:tab algn="l" pos="0"/>
              </a:tabLst>
              <a:defRPr b="0" lang="en" sz="2400" spc="-1" strike="noStrike">
                <a:solidFill>
                  <a:srgbClr val="0db7c4"/>
                </a:solidFill>
                <a:latin typeface="Dosis"/>
                <a:ea typeface="Dosis"/>
              </a:defRPr>
            </a:lvl1pPr>
          </a:lstStyle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fld id="{4168CD1E-23AD-4C7C-813D-4DA756830422}" type="slidenum">
              <a:rPr b="0" lang="en" sz="2400" spc="-1" strike="noStrike">
                <a:solidFill>
                  <a:srgbClr val="0db7c4"/>
                </a:solidFill>
                <a:latin typeface="Dosis"/>
                <a:ea typeface="Dosis"/>
              </a:rPr>
              <a:t>&lt;número&gt;</a:t>
            </a:fld>
            <a:endParaRPr b="0" lang="es-ES" sz="2400" spc="-1" strike="noStrike">
              <a:latin typeface="Times New Roman"/>
            </a:endParaRPr>
          </a:p>
        </p:txBody>
      </p:sp>
      <p:sp>
        <p:nvSpPr>
          <p:cNvPr id="333" name="CuadroTexto 1"/>
          <p:cNvSpPr/>
          <p:nvPr/>
        </p:nvSpPr>
        <p:spPr>
          <a:xfrm>
            <a:off x="4237200" y="3853800"/>
            <a:ext cx="669240" cy="546480"/>
          </a:xfrm>
          <a:prstGeom prst="rect">
            <a:avLst/>
          </a:prstGeom>
          <a:solidFill>
            <a:schemeClr val="tx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en-GB" sz="3000" spc="-1" strike="noStrike">
                <a:solidFill>
                  <a:srgbClr val="0db7c4"/>
                </a:solidFill>
                <a:latin typeface="Arial"/>
                <a:ea typeface="Arial"/>
              </a:rPr>
              <a:t>?</a:t>
            </a:r>
            <a:endParaRPr b="0" lang="es-ES" sz="3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PlaceHolder 1"/>
          <p:cNvSpPr>
            <a:spLocks noGrp="1"/>
          </p:cNvSpPr>
          <p:nvPr>
            <p:ph type="title"/>
          </p:nvPr>
        </p:nvSpPr>
        <p:spPr>
          <a:xfrm>
            <a:off x="844560" y="5760"/>
            <a:ext cx="3552120" cy="11397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400" spc="-1" strike="noStrike">
                <a:solidFill>
                  <a:srgbClr val="0db7c4"/>
                </a:solidFill>
                <a:latin typeface="Dosis"/>
                <a:ea typeface="Dosis"/>
              </a:rPr>
              <a:t>Real-world uses</a:t>
            </a:r>
            <a:endParaRPr b="0" lang="es-E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5" name="PlaceHolder 2"/>
          <p:cNvSpPr>
            <a:spLocks noGrp="1"/>
          </p:cNvSpPr>
          <p:nvPr>
            <p:ph type="sldNum" idx="29"/>
          </p:nvPr>
        </p:nvSpPr>
        <p:spPr>
          <a:xfrm>
            <a:off x="0" y="0"/>
            <a:ext cx="669240" cy="11397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Autofit/>
          </a:bodyPr>
          <a:lstStyle>
            <a:lvl1pPr algn="ctr">
              <a:lnSpc>
                <a:spcPct val="100000"/>
              </a:lnSpc>
              <a:buNone/>
              <a:tabLst>
                <a:tab algn="l" pos="0"/>
              </a:tabLst>
              <a:defRPr b="0" lang="en" sz="2400" spc="-1" strike="noStrike">
                <a:solidFill>
                  <a:srgbClr val="ffffff"/>
                </a:solidFill>
                <a:latin typeface="Dosis"/>
                <a:ea typeface="Dosis"/>
              </a:defRPr>
            </a:lvl1pPr>
          </a:lstStyle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fld id="{8FB0C6B0-7F86-4212-8EF4-51667A097FBB}" type="slidenum">
              <a:rPr b="0" lang="en" sz="2400" spc="-1" strike="noStrike">
                <a:solidFill>
                  <a:srgbClr val="ffffff"/>
                </a:solidFill>
                <a:latin typeface="Dosis"/>
                <a:ea typeface="Dosis"/>
              </a:rPr>
              <a:t>&lt;número&gt;</a:t>
            </a:fld>
            <a:endParaRPr b="0" lang="es-ES" sz="2400" spc="-1" strike="noStrike">
              <a:latin typeface="Times New Roman"/>
            </a:endParaRPr>
          </a:p>
        </p:txBody>
      </p:sp>
      <p:sp>
        <p:nvSpPr>
          <p:cNvPr id="336" name="Google Shape;112;p17"/>
          <p:cNvSpPr/>
          <p:nvPr/>
        </p:nvSpPr>
        <p:spPr>
          <a:xfrm>
            <a:off x="844560" y="1244520"/>
            <a:ext cx="8206920" cy="338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 marL="457200" indent="-380880">
              <a:lnSpc>
                <a:spcPct val="100000"/>
              </a:lnSpc>
              <a:spcBef>
                <a:spcPts val="601"/>
              </a:spcBef>
              <a:buClr>
                <a:srgbClr val="0db7c4"/>
              </a:buClr>
              <a:buFont typeface="Source Sans Pro"/>
              <a:buChar char="▹"/>
            </a:pPr>
            <a:r>
              <a:rPr b="0" lang="es-ES" sz="2400" spc="-1" strike="noStrike">
                <a:solidFill>
                  <a:srgbClr val="415665"/>
                </a:solidFill>
                <a:latin typeface="Source Sans Pro"/>
                <a:ea typeface="Source Sans Pro"/>
              </a:rPr>
              <a:t>Own data: </a:t>
            </a:r>
            <a:endParaRPr b="0" lang="es-ES" sz="2400" spc="-1" strike="noStrike">
              <a:latin typeface="Arial"/>
            </a:endParaRPr>
          </a:p>
          <a:p>
            <a:pPr lvl="1" marL="914400" indent="-380880">
              <a:lnSpc>
                <a:spcPct val="100000"/>
              </a:lnSpc>
              <a:buClr>
                <a:srgbClr val="0db7c4"/>
              </a:buClr>
              <a:buFont typeface="Source Sans Pro"/>
              <a:buChar char="▸"/>
            </a:pPr>
            <a:r>
              <a:rPr b="0" lang="es-ES" sz="2400" spc="-1" strike="noStrike">
                <a:solidFill>
                  <a:srgbClr val="415665"/>
                </a:solidFill>
                <a:latin typeface="Source Sans Pro"/>
                <a:ea typeface="Source Sans Pro"/>
              </a:rPr>
              <a:t>Machines</a:t>
            </a:r>
            <a:endParaRPr b="0" lang="es-ES" sz="2400" spc="-1" strike="noStrike">
              <a:latin typeface="Arial"/>
            </a:endParaRPr>
          </a:p>
          <a:p>
            <a:pPr lvl="1" marL="914400" indent="-380880">
              <a:lnSpc>
                <a:spcPct val="100000"/>
              </a:lnSpc>
              <a:buClr>
                <a:srgbClr val="0db7c4"/>
              </a:buClr>
              <a:buFont typeface="Source Sans Pro"/>
              <a:buChar char="▸"/>
            </a:pPr>
            <a:r>
              <a:rPr b="0" lang="es-ES" sz="2400" spc="-1" strike="noStrike">
                <a:solidFill>
                  <a:srgbClr val="415665"/>
                </a:solidFill>
                <a:latin typeface="Source Sans Pro"/>
                <a:ea typeface="Source Sans Pro"/>
              </a:rPr>
              <a:t>person making actions</a:t>
            </a:r>
            <a:endParaRPr b="0" lang="es-ES" sz="2400" spc="-1" strike="noStrike">
              <a:latin typeface="Arial"/>
            </a:endParaRPr>
          </a:p>
          <a:p>
            <a:pPr lvl="1" marL="914400" indent="-380880">
              <a:lnSpc>
                <a:spcPct val="100000"/>
              </a:lnSpc>
              <a:buClr>
                <a:srgbClr val="0db7c4"/>
              </a:buClr>
              <a:buFont typeface="Source Sans Pro"/>
              <a:buChar char="▸"/>
            </a:pPr>
            <a:r>
              <a:rPr b="0" lang="es-ES" sz="2400" spc="-1" strike="noStrike">
                <a:solidFill>
                  <a:srgbClr val="415665"/>
                </a:solidFill>
                <a:latin typeface="Source Sans Pro"/>
                <a:ea typeface="Source Sans Pro"/>
              </a:rPr>
              <a:t>smartwatch</a:t>
            </a:r>
            <a:endParaRPr b="0" lang="es-ES" sz="2400" spc="-1" strike="noStrike">
              <a:latin typeface="Arial"/>
            </a:endParaRPr>
          </a:p>
          <a:p>
            <a:pPr marL="457200" indent="-380880">
              <a:lnSpc>
                <a:spcPct val="100000"/>
              </a:lnSpc>
              <a:spcBef>
                <a:spcPts val="601"/>
              </a:spcBef>
              <a:buClr>
                <a:srgbClr val="0db7c4"/>
              </a:buClr>
              <a:buFont typeface="Source Sans Pro"/>
              <a:buChar char="▹"/>
            </a:pPr>
            <a:r>
              <a:rPr b="0" lang="es-ES" sz="2400" spc="-1" strike="noStrike">
                <a:solidFill>
                  <a:srgbClr val="415665"/>
                </a:solidFill>
                <a:latin typeface="Source Sans Pro"/>
                <a:ea typeface="Source Sans Pro"/>
              </a:rPr>
              <a:t>Synthetic datasets</a:t>
            </a:r>
            <a:endParaRPr b="0" lang="es-ES" sz="2400" spc="-1" strike="noStrike">
              <a:latin typeface="Arial"/>
            </a:endParaRPr>
          </a:p>
          <a:p>
            <a:pPr lvl="1" marL="914400" indent="-380880">
              <a:lnSpc>
                <a:spcPct val="100000"/>
              </a:lnSpc>
              <a:buClr>
                <a:srgbClr val="0db7c4"/>
              </a:buClr>
              <a:buFont typeface="Source Sans Pro"/>
              <a:buChar char="▸"/>
            </a:pPr>
            <a:r>
              <a:rPr b="0" lang="es-ES" sz="2400" spc="-1" strike="noStrike">
                <a:solidFill>
                  <a:srgbClr val="415665"/>
                </a:solidFill>
                <a:latin typeface="Source Sans Pro"/>
                <a:ea typeface="Source Sans Pro"/>
              </a:rPr>
              <a:t>Toy (Stumpy): </a:t>
            </a:r>
            <a:r>
              <a:rPr b="0" lang="en-GB" sz="2400" spc="-1" strike="noStrike" u="sng">
                <a:solidFill>
                  <a:srgbClr val="0db7c4"/>
                </a:solidFill>
                <a:uFillTx/>
                <a:latin typeface="Source Sans Pro"/>
                <a:ea typeface="Source Sans Pro"/>
                <a:hlinkClick r:id="rId1"/>
              </a:rPr>
              <a:t>mSTAMP</a:t>
            </a:r>
            <a:r>
              <a:rPr b="0" lang="en-GB" sz="2400" spc="-1" strike="noStrike" u="sng">
                <a:solidFill>
                  <a:srgbClr val="0db7c4"/>
                </a:solidFill>
                <a:uFillTx/>
                <a:latin typeface="Source Sans Pro"/>
                <a:ea typeface="Source Sans Pro"/>
                <a:hlinkClick r:id="rId2"/>
              </a:rPr>
              <a:t> (MSTUMP) Toy Data · </a:t>
            </a:r>
            <a:r>
              <a:rPr b="0" lang="en-GB" sz="2400" spc="-1" strike="noStrike" u="sng">
                <a:solidFill>
                  <a:srgbClr val="0db7c4"/>
                </a:solidFill>
                <a:uFillTx/>
                <a:latin typeface="Source Sans Pro"/>
                <a:ea typeface="Source Sans Pro"/>
                <a:hlinkClick r:id="rId3"/>
              </a:rPr>
              <a:t>TDAmeritrade</a:t>
            </a:r>
            <a:r>
              <a:rPr b="0" lang="en-GB" sz="2400" spc="-1" strike="noStrike" u="sng">
                <a:solidFill>
                  <a:srgbClr val="0db7c4"/>
                </a:solidFill>
                <a:uFillTx/>
                <a:latin typeface="Source Sans Pro"/>
                <a:ea typeface="Source Sans Pro"/>
                <a:hlinkClick r:id="rId4"/>
              </a:rPr>
              <a:t>/stumpy Wiki · GitHub</a:t>
            </a:r>
            <a:endParaRPr b="0" lang="es-ES" sz="2400" spc="-1" strike="noStrike">
              <a:latin typeface="Arial"/>
            </a:endParaRPr>
          </a:p>
          <a:p>
            <a:pPr marL="457200" indent="-380880">
              <a:lnSpc>
                <a:spcPct val="100000"/>
              </a:lnSpc>
              <a:spcBef>
                <a:spcPts val="601"/>
              </a:spcBef>
              <a:buClr>
                <a:srgbClr val="0db7c4"/>
              </a:buClr>
              <a:buFont typeface="Source Sans Pro"/>
              <a:buChar char="▹"/>
            </a:pPr>
            <a:r>
              <a:rPr b="0" lang="es-ES" sz="2400" spc="-1" strike="noStrike">
                <a:solidFill>
                  <a:srgbClr val="415665"/>
                </a:solidFill>
                <a:latin typeface="Source Sans Pro"/>
                <a:ea typeface="Source Sans Pro"/>
              </a:rPr>
              <a:t>Databases</a:t>
            </a:r>
            <a:endParaRPr b="0" lang="es-ES" sz="2400" spc="-1" strike="noStrike">
              <a:latin typeface="Arial"/>
            </a:endParaRPr>
          </a:p>
          <a:p>
            <a:pPr lvl="1" marL="914400" indent="-380880">
              <a:lnSpc>
                <a:spcPct val="100000"/>
              </a:lnSpc>
              <a:buClr>
                <a:srgbClr val="0db7c4"/>
              </a:buClr>
              <a:buFont typeface="Source Sans Pro"/>
              <a:buChar char="▸"/>
            </a:pPr>
            <a:r>
              <a:rPr b="0" lang="es-ES" sz="2400" spc="-1" strike="noStrike">
                <a:solidFill>
                  <a:srgbClr val="415665"/>
                </a:solidFill>
                <a:latin typeface="Source Sans Pro"/>
                <a:ea typeface="Source Sans Pro"/>
              </a:rPr>
              <a:t>Kaggle, Google Dataset Search, Ine, private datasets</a:t>
            </a:r>
            <a:endParaRPr b="0" lang="es-E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buNone/>
            </a:pPr>
            <a:endParaRPr b="0" lang="es-E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PlaceHolder 1"/>
          <p:cNvSpPr>
            <a:spLocks noGrp="1"/>
          </p:cNvSpPr>
          <p:nvPr>
            <p:ph type="title"/>
          </p:nvPr>
        </p:nvSpPr>
        <p:spPr>
          <a:xfrm>
            <a:off x="685800" y="1907640"/>
            <a:ext cx="6075360" cy="10447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4800" spc="-1" strike="noStrike">
                <a:solidFill>
                  <a:srgbClr val="ffffff"/>
                </a:solidFill>
                <a:latin typeface="Dosis"/>
                <a:ea typeface="Dosis"/>
              </a:rPr>
              <a:t>A bit of theory</a:t>
            </a:r>
            <a:endParaRPr b="0" lang="es-ES" sz="4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8" name="PlaceHolder 2"/>
          <p:cNvSpPr>
            <a:spLocks noGrp="1"/>
          </p:cNvSpPr>
          <p:nvPr>
            <p:ph type="subTitle"/>
          </p:nvPr>
        </p:nvSpPr>
        <p:spPr>
          <a:xfrm>
            <a:off x="685800" y="3082320"/>
            <a:ext cx="5007960" cy="6872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800" spc="-1" strike="noStrike">
                <a:solidFill>
                  <a:srgbClr val="415665"/>
                </a:solidFill>
                <a:latin typeface="Source Sans Pro"/>
                <a:ea typeface="Source Sans Pro"/>
              </a:rPr>
              <a:t>Basic definitions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339" name="PlaceHolder 3"/>
          <p:cNvSpPr>
            <a:spLocks noGrp="1"/>
          </p:cNvSpPr>
          <p:nvPr>
            <p:ph type="sldNum" idx="30"/>
          </p:nvPr>
        </p:nvSpPr>
        <p:spPr>
          <a:xfrm>
            <a:off x="0" y="3420000"/>
            <a:ext cx="669240" cy="17233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Autofit/>
          </a:bodyPr>
          <a:lstStyle>
            <a:lvl1pPr algn="ctr">
              <a:lnSpc>
                <a:spcPct val="100000"/>
              </a:lnSpc>
              <a:buNone/>
              <a:tabLst>
                <a:tab algn="l" pos="0"/>
              </a:tabLst>
              <a:defRPr b="0" lang="en" sz="2400" spc="-1" strike="noStrike">
                <a:solidFill>
                  <a:srgbClr val="0db7c4"/>
                </a:solidFill>
                <a:latin typeface="Dosis"/>
                <a:ea typeface="Dosis"/>
              </a:defRPr>
            </a:lvl1pPr>
          </a:lstStyle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fld id="{096C16B3-6B99-496E-A849-19505ED7F67C}" type="slidenum">
              <a:rPr b="0" lang="en" sz="2400" spc="-1" strike="noStrike">
                <a:solidFill>
                  <a:srgbClr val="0db7c4"/>
                </a:solidFill>
                <a:latin typeface="Dosis"/>
                <a:ea typeface="Dosis"/>
              </a:rPr>
              <a:t>&lt;número&gt;</a:t>
            </a:fld>
            <a:endParaRPr b="0" lang="es-ES" sz="24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PlaceHolder 1"/>
          <p:cNvSpPr>
            <a:spLocks noGrp="1"/>
          </p:cNvSpPr>
          <p:nvPr>
            <p:ph type="title"/>
          </p:nvPr>
        </p:nvSpPr>
        <p:spPr>
          <a:xfrm>
            <a:off x="844560" y="5760"/>
            <a:ext cx="3552120" cy="11397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400" spc="-1" strike="noStrike">
                <a:solidFill>
                  <a:srgbClr val="0db7c4"/>
                </a:solidFill>
                <a:latin typeface="Dosis"/>
                <a:ea typeface="Dosis"/>
              </a:rPr>
              <a:t>Number of variates</a:t>
            </a:r>
            <a:endParaRPr b="0" lang="es-E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1" name="PlaceHolder 2"/>
          <p:cNvSpPr>
            <a:spLocks noGrp="1"/>
          </p:cNvSpPr>
          <p:nvPr>
            <p:ph type="sldNum" idx="31"/>
          </p:nvPr>
        </p:nvSpPr>
        <p:spPr>
          <a:xfrm>
            <a:off x="0" y="0"/>
            <a:ext cx="669240" cy="11397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Autofit/>
          </a:bodyPr>
          <a:lstStyle>
            <a:lvl1pPr algn="ctr">
              <a:lnSpc>
                <a:spcPct val="100000"/>
              </a:lnSpc>
              <a:buNone/>
              <a:tabLst>
                <a:tab algn="l" pos="0"/>
              </a:tabLst>
              <a:defRPr b="0" lang="en" sz="2400" spc="-1" strike="noStrike">
                <a:solidFill>
                  <a:srgbClr val="ffffff"/>
                </a:solidFill>
                <a:latin typeface="Dosis"/>
                <a:ea typeface="Dosis"/>
              </a:defRPr>
            </a:lvl1pPr>
          </a:lstStyle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fld id="{3EA41B82-BC46-45AE-B510-281C586667DD}" type="slidenum">
              <a:rPr b="0" lang="en" sz="2400" spc="-1" strike="noStrike">
                <a:solidFill>
                  <a:srgbClr val="ffffff"/>
                </a:solidFill>
                <a:latin typeface="Dosis"/>
                <a:ea typeface="Dosis"/>
              </a:rPr>
              <a:t>&lt;número&gt;</a:t>
            </a:fld>
            <a:endParaRPr b="0" lang="es-ES" sz="2400" spc="-1" strike="noStrike">
              <a:latin typeface="Times New Roman"/>
            </a:endParaRPr>
          </a:p>
        </p:txBody>
      </p:sp>
      <p:sp>
        <p:nvSpPr>
          <p:cNvPr id="342" name="Google Shape;112;p17"/>
          <p:cNvSpPr/>
          <p:nvPr/>
        </p:nvSpPr>
        <p:spPr>
          <a:xfrm>
            <a:off x="961560" y="1145520"/>
            <a:ext cx="2964240" cy="59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 marL="76320">
              <a:lnSpc>
                <a:spcPct val="100000"/>
              </a:lnSpc>
              <a:spcBef>
                <a:spcPts val="601"/>
              </a:spcBef>
              <a:buNone/>
              <a:tabLst>
                <a:tab algn="l" pos="0"/>
              </a:tabLst>
            </a:pPr>
            <a:r>
              <a:rPr b="0" lang="es-ES" sz="2400" spc="-1" strike="noStrike">
                <a:solidFill>
                  <a:srgbClr val="415665"/>
                </a:solidFill>
                <a:latin typeface="Source Sans Pro"/>
                <a:ea typeface="Source Sans Pro"/>
              </a:rPr>
              <a:t>Univariate (1 feature)</a:t>
            </a:r>
            <a:endParaRPr b="0" lang="es-E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buNone/>
              <a:tabLst>
                <a:tab algn="l" pos="0"/>
              </a:tabLst>
            </a:pPr>
            <a:endParaRPr b="0" lang="es-ES" sz="2400" spc="-1" strike="noStrike">
              <a:latin typeface="Arial"/>
            </a:endParaRPr>
          </a:p>
        </p:txBody>
      </p:sp>
      <p:graphicFrame>
        <p:nvGraphicFramePr>
          <p:cNvPr id="343" name="Google Shape;228;p24"/>
          <p:cNvGraphicFramePr/>
          <p:nvPr/>
        </p:nvGraphicFramePr>
        <p:xfrm>
          <a:off x="1120320" y="1732320"/>
          <a:ext cx="2654280" cy="3309120"/>
        </p:xfrm>
        <a:graphic>
          <a:graphicData uri="http://schemas.openxmlformats.org/drawingml/2006/table">
            <a:tbl>
              <a:tblPr/>
              <a:tblGrid>
                <a:gridCol w="1327320"/>
                <a:gridCol w="1327320"/>
              </a:tblGrid>
              <a:tr h="688320">
                <a:tc>
                  <a:txBody>
                    <a:bodyPr lIns="91080" rIns="91080" tIns="68400" bIns="6840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s-ES" sz="1400" spc="-1" strike="noStrike">
                          <a:solidFill>
                            <a:srgbClr val="0db7c4"/>
                          </a:solidFill>
                          <a:latin typeface="Source Sans Pro"/>
                          <a:ea typeface="Source Sans Pro"/>
                        </a:rPr>
                        <a:t>Time</a:t>
                      </a:r>
                      <a:endParaRPr b="0" lang="es-ES" sz="1400" spc="-1" strike="noStrike"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d9d9d9"/>
                      </a:solidFill>
                    </a:lnL>
                    <a:lnR w="9360">
                      <a:solidFill>
                        <a:srgbClr val="d9d9d9"/>
                      </a:solidFill>
                    </a:lnR>
                    <a:lnT w="9360">
                      <a:solidFill>
                        <a:srgbClr val="d9d9d9"/>
                      </a:solidFill>
                    </a:lnT>
                    <a:lnB w="38160">
                      <a:solidFill>
                        <a:srgbClr val="0db7c4"/>
                      </a:solidFill>
                    </a:lnB>
                    <a:solidFill>
                      <a:srgbClr val="f6f6f6"/>
                    </a:solidFill>
                  </a:tcPr>
                </a:tc>
                <a:tc>
                  <a:txBody>
                    <a:bodyPr lIns="91080" rIns="91080" tIns="68400" bIns="684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" sz="1100" spc="-1" strike="noStrike">
                          <a:solidFill>
                            <a:srgbClr val="0db7c4"/>
                          </a:solidFill>
                          <a:latin typeface="Source Sans Pro"/>
                          <a:ea typeface="Source Sans Pro"/>
                        </a:rPr>
                        <a:t>Available food (grs)</a:t>
                      </a:r>
                      <a:endParaRPr b="0" lang="es-ES" sz="1100" spc="-1" strike="noStrike"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d9d9d9"/>
                      </a:solidFill>
                    </a:lnL>
                    <a:lnR w="9360">
                      <a:solidFill>
                        <a:srgbClr val="d9d9d9"/>
                      </a:solidFill>
                    </a:lnR>
                    <a:lnT w="9360">
                      <a:solidFill>
                        <a:srgbClr val="d9d9d9"/>
                      </a:solidFill>
                    </a:lnT>
                    <a:lnB w="38160">
                      <a:solidFill>
                        <a:srgbClr val="0db7c4"/>
                      </a:solidFill>
                    </a:lnB>
                    <a:solidFill>
                      <a:srgbClr val="f6f6f6"/>
                    </a:solidFill>
                  </a:tcPr>
                </a:tc>
              </a:tr>
              <a:tr h="414720">
                <a:tc>
                  <a:txBody>
                    <a:bodyPr lIns="91080" rIns="91080" tIns="68400" bIns="68400" anchor="ctr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" sz="1100" spc="-1" strike="noStrike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</a:rPr>
                        <a:t>7:00 AM</a:t>
                      </a:r>
                      <a:endParaRPr b="0" lang="es-ES" sz="1100" spc="-1" strike="noStrike"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d9d9d9"/>
                      </a:solidFill>
                    </a:lnL>
                    <a:lnR w="9360">
                      <a:solidFill>
                        <a:srgbClr val="d9d9d9"/>
                      </a:solidFill>
                    </a:lnR>
                    <a:lnT w="38160">
                      <a:solidFill>
                        <a:srgbClr val="0db7c4"/>
                      </a:solidFill>
                    </a:lnT>
                    <a:lnB w="9360">
                      <a:solidFill>
                        <a:srgbClr val="d9d9d9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1080" rIns="91080" tIns="68400" bIns="684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n" sz="1100" spc="-1" strike="noStrike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</a:rPr>
                        <a:t>100</a:t>
                      </a:r>
                      <a:endParaRPr b="0" lang="es-ES" sz="1100" spc="-1" strike="noStrike"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d9d9d9"/>
                      </a:solidFill>
                    </a:lnL>
                    <a:lnR w="9360">
                      <a:solidFill>
                        <a:srgbClr val="d9d9d9"/>
                      </a:solidFill>
                    </a:lnR>
                    <a:lnT w="38160">
                      <a:solidFill>
                        <a:srgbClr val="0db7c4"/>
                      </a:solidFill>
                    </a:lnT>
                    <a:lnB w="9360">
                      <a:solidFill>
                        <a:srgbClr val="d9d9d9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469440">
                <a:tc>
                  <a:txBody>
                    <a:bodyPr lIns="91080" rIns="91080" tIns="68400" bIns="68400" anchor="ctr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" sz="1100" spc="-1" strike="noStrike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</a:rPr>
                        <a:t>12:00 AM</a:t>
                      </a:r>
                      <a:endParaRPr b="0" lang="es-ES" sz="1100" spc="-1" strike="noStrike"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d9d9d9"/>
                      </a:solidFill>
                    </a:lnL>
                    <a:lnR w="9360">
                      <a:solidFill>
                        <a:srgbClr val="d9d9d9"/>
                      </a:solidFill>
                    </a:lnR>
                    <a:lnT w="9360">
                      <a:solidFill>
                        <a:srgbClr val="d9d9d9"/>
                      </a:solidFill>
                    </a:lnT>
                    <a:lnB w="9360">
                      <a:solidFill>
                        <a:srgbClr val="d9d9d9"/>
                      </a:solidFill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 lIns="91080" rIns="91080" tIns="68400" bIns="684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n" sz="1100" spc="-1" strike="noStrike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</a:rPr>
                        <a:t>50</a:t>
                      </a:r>
                      <a:endParaRPr b="0" lang="es-ES" sz="1100" spc="-1" strike="noStrike"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d9d9d9"/>
                      </a:solidFill>
                    </a:lnL>
                    <a:lnR w="9360">
                      <a:solidFill>
                        <a:srgbClr val="d9d9d9"/>
                      </a:solidFill>
                    </a:lnR>
                    <a:lnT w="9360">
                      <a:solidFill>
                        <a:srgbClr val="d9d9d9"/>
                      </a:solidFill>
                    </a:lnT>
                    <a:lnB w="9360">
                      <a:solidFill>
                        <a:srgbClr val="d9d9d9"/>
                      </a:solidFill>
                    </a:lnB>
                    <a:solidFill>
                      <a:srgbClr val="f0f0f0"/>
                    </a:solidFill>
                  </a:tcPr>
                </a:tc>
              </a:tr>
              <a:tr h="427680">
                <a:tc>
                  <a:txBody>
                    <a:bodyPr lIns="91080" rIns="91080" tIns="68400" bIns="68400" anchor="ctr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" sz="1100" spc="-1" strike="noStrike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</a:rPr>
                        <a:t>03:00 PM</a:t>
                      </a:r>
                      <a:endParaRPr b="0" lang="es-ES" sz="1100" spc="-1" strike="noStrike"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d9d9d9"/>
                      </a:solidFill>
                    </a:lnL>
                    <a:lnR w="9360">
                      <a:solidFill>
                        <a:srgbClr val="d9d9d9"/>
                      </a:solidFill>
                    </a:lnR>
                    <a:lnT w="9360">
                      <a:solidFill>
                        <a:srgbClr val="d9d9d9"/>
                      </a:solidFill>
                    </a:lnT>
                    <a:lnB w="9360">
                      <a:solidFill>
                        <a:srgbClr val="d9d9d9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1080" rIns="91080" tIns="68400" bIns="684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n" sz="1100" spc="-1" strike="noStrike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</a:rPr>
                        <a:t>0</a:t>
                      </a:r>
                      <a:endParaRPr b="0" lang="es-ES" sz="1100" spc="-1" strike="noStrike"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d9d9d9"/>
                      </a:solidFill>
                    </a:lnL>
                    <a:lnR w="9360">
                      <a:solidFill>
                        <a:srgbClr val="d9d9d9"/>
                      </a:solidFill>
                    </a:lnR>
                    <a:lnT w="9360">
                      <a:solidFill>
                        <a:srgbClr val="d9d9d9"/>
                      </a:solidFill>
                    </a:lnT>
                    <a:lnB w="9360">
                      <a:solidFill>
                        <a:srgbClr val="d9d9d9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435960">
                <a:tc>
                  <a:txBody>
                    <a:bodyPr lIns="91080" rIns="91080" tIns="68400" bIns="68400" anchor="ctr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s-ES" sz="1100" spc="-1" strike="noStrike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</a:rPr>
                        <a:t>06:30 PM</a:t>
                      </a:r>
                      <a:endParaRPr b="0" lang="es-ES" sz="1100" spc="-1" strike="noStrike"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d9d9d9"/>
                      </a:solidFill>
                    </a:lnL>
                    <a:lnR w="9360">
                      <a:solidFill>
                        <a:srgbClr val="d9d9d9"/>
                      </a:solidFill>
                    </a:lnR>
                    <a:lnT w="9360">
                      <a:solidFill>
                        <a:srgbClr val="d9d9d9"/>
                      </a:solidFill>
                    </a:lnT>
                    <a:lnB w="9360">
                      <a:solidFill>
                        <a:srgbClr val="d9d9d9"/>
                      </a:solidFill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 lIns="91080" rIns="91080" tIns="68400" bIns="684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s-ES" sz="1100" spc="-1" strike="noStrike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</a:rPr>
                        <a:t>100</a:t>
                      </a:r>
                      <a:endParaRPr b="0" lang="es-ES" sz="1100" spc="-1" strike="noStrike"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d9d9d9"/>
                      </a:solidFill>
                    </a:lnL>
                    <a:lnR w="9360">
                      <a:solidFill>
                        <a:srgbClr val="d9d9d9"/>
                      </a:solidFill>
                    </a:lnR>
                    <a:lnT w="9360">
                      <a:solidFill>
                        <a:srgbClr val="d9d9d9"/>
                      </a:solidFill>
                    </a:lnT>
                    <a:lnB w="9360">
                      <a:solidFill>
                        <a:srgbClr val="d9d9d9"/>
                      </a:solidFill>
                    </a:lnB>
                    <a:solidFill>
                      <a:srgbClr val="f0f0f0"/>
                    </a:solidFill>
                  </a:tcPr>
                </a:tc>
              </a:tr>
              <a:tr h="435960">
                <a:tc>
                  <a:txBody>
                    <a:bodyPr lIns="91080" rIns="91080" tIns="68400" bIns="68400" anchor="ctr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s-ES" sz="1100" spc="-1" strike="noStrike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</a:rPr>
                        <a:t>07:00 PM</a:t>
                      </a:r>
                      <a:endParaRPr b="0" lang="es-ES" sz="1100" spc="-1" strike="noStrike"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d9d9d9"/>
                      </a:solidFill>
                    </a:lnL>
                    <a:lnR w="9360">
                      <a:solidFill>
                        <a:srgbClr val="d9d9d9"/>
                      </a:solidFill>
                    </a:lnR>
                    <a:lnT w="9360">
                      <a:solidFill>
                        <a:srgbClr val="d9d9d9"/>
                      </a:solidFill>
                    </a:lnT>
                    <a:lnB w="9360">
                      <a:solidFill>
                        <a:srgbClr val="d9d9d9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1080" rIns="91080" tIns="68400" bIns="684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s-ES" sz="1100" spc="-1" strike="noStrike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</a:rPr>
                        <a:t>50</a:t>
                      </a:r>
                      <a:endParaRPr b="0" lang="es-ES" sz="1100" spc="-1" strike="noStrike"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d9d9d9"/>
                      </a:solidFill>
                    </a:lnL>
                    <a:lnR w="9360">
                      <a:solidFill>
                        <a:srgbClr val="d9d9d9"/>
                      </a:solidFill>
                    </a:lnR>
                    <a:lnT w="9360">
                      <a:solidFill>
                        <a:srgbClr val="d9d9d9"/>
                      </a:solidFill>
                    </a:lnT>
                    <a:lnB w="9360">
                      <a:solidFill>
                        <a:srgbClr val="d9d9d9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437040">
                <a:tc>
                  <a:txBody>
                    <a:bodyPr lIns="91080" rIns="91080" tIns="68400" bIns="68400" anchor="ctr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s-ES" sz="1100" spc="-1" strike="noStrike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</a:rPr>
                        <a:t>10:00 PM</a:t>
                      </a:r>
                      <a:endParaRPr b="0" lang="es-ES" sz="1100" spc="-1" strike="noStrike"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d9d9d9"/>
                      </a:solidFill>
                    </a:lnL>
                    <a:lnR w="9360">
                      <a:solidFill>
                        <a:srgbClr val="d9d9d9"/>
                      </a:solidFill>
                    </a:lnR>
                    <a:lnT w="9360">
                      <a:solidFill>
                        <a:srgbClr val="d9d9d9"/>
                      </a:solidFill>
                    </a:lnT>
                    <a:lnB w="9360">
                      <a:solidFill>
                        <a:srgbClr val="d9d9d9"/>
                      </a:solidFill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 lIns="91080" rIns="91080" tIns="68400" bIns="684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s-ES" sz="1100" spc="-1" strike="noStrike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</a:rPr>
                        <a:t>0</a:t>
                      </a:r>
                      <a:endParaRPr b="0" lang="es-ES" sz="1100" spc="-1" strike="noStrike"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d9d9d9"/>
                      </a:solidFill>
                    </a:lnL>
                    <a:lnR w="9360">
                      <a:solidFill>
                        <a:srgbClr val="d9d9d9"/>
                      </a:solidFill>
                    </a:lnR>
                    <a:lnT w="9360">
                      <a:solidFill>
                        <a:srgbClr val="d9d9d9"/>
                      </a:solidFill>
                    </a:lnT>
                    <a:lnB w="9360">
                      <a:solidFill>
                        <a:srgbClr val="d9d9d9"/>
                      </a:solidFill>
                    </a:lnB>
                    <a:solidFill>
                      <a:srgbClr val="f0f0f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44" name="Google Shape;228;p24"/>
          <p:cNvGraphicFramePr/>
          <p:nvPr/>
        </p:nvGraphicFramePr>
        <p:xfrm>
          <a:off x="5086080" y="1732320"/>
          <a:ext cx="3213360" cy="3309120"/>
        </p:xfrm>
        <a:graphic>
          <a:graphicData uri="http://schemas.openxmlformats.org/drawingml/2006/table">
            <a:tbl>
              <a:tblPr/>
              <a:tblGrid>
                <a:gridCol w="1071000"/>
                <a:gridCol w="1071000"/>
                <a:gridCol w="1071360"/>
              </a:tblGrid>
              <a:tr h="688320">
                <a:tc>
                  <a:txBody>
                    <a:bodyPr lIns="91080" rIns="91080" tIns="68400" bIns="6840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s-ES" sz="1400" spc="-1" strike="noStrike">
                          <a:solidFill>
                            <a:srgbClr val="0db7c4"/>
                          </a:solidFill>
                          <a:latin typeface="Source Sans Pro"/>
                          <a:ea typeface="Source Sans Pro"/>
                        </a:rPr>
                        <a:t>Time</a:t>
                      </a:r>
                      <a:endParaRPr b="0" lang="es-ES" sz="1400" spc="-1" strike="noStrike"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d9d9d9"/>
                      </a:solidFill>
                    </a:lnL>
                    <a:lnR w="9360">
                      <a:solidFill>
                        <a:srgbClr val="d9d9d9"/>
                      </a:solidFill>
                    </a:lnR>
                    <a:lnT w="9360">
                      <a:solidFill>
                        <a:srgbClr val="d9d9d9"/>
                      </a:solidFill>
                    </a:lnT>
                    <a:lnB w="38160">
                      <a:solidFill>
                        <a:srgbClr val="0db7c4"/>
                      </a:solidFill>
                    </a:lnB>
                    <a:solidFill>
                      <a:srgbClr val="f6f6f6"/>
                    </a:solidFill>
                  </a:tcPr>
                </a:tc>
                <a:tc>
                  <a:txBody>
                    <a:bodyPr lIns="91080" rIns="91080" tIns="68400" bIns="684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" sz="1100" spc="-1" strike="noStrike">
                          <a:solidFill>
                            <a:srgbClr val="0db7c4"/>
                          </a:solidFill>
                          <a:latin typeface="Source Sans Pro"/>
                          <a:ea typeface="Source Sans Pro"/>
                        </a:rPr>
                        <a:t>Refilled food (grs)</a:t>
                      </a:r>
                      <a:endParaRPr b="0" lang="es-ES" sz="1100" spc="-1" strike="noStrike"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d9d9d9"/>
                      </a:solidFill>
                    </a:lnL>
                    <a:lnR w="9360">
                      <a:solidFill>
                        <a:srgbClr val="d9d9d9"/>
                      </a:solidFill>
                    </a:lnR>
                    <a:lnT w="9360">
                      <a:solidFill>
                        <a:srgbClr val="d9d9d9"/>
                      </a:solidFill>
                    </a:lnT>
                    <a:lnB w="38160">
                      <a:solidFill>
                        <a:srgbClr val="0db7c4"/>
                      </a:solidFill>
                    </a:lnB>
                    <a:solidFill>
                      <a:srgbClr val="f6f6f6"/>
                    </a:solidFill>
                  </a:tcPr>
                </a:tc>
                <a:tc>
                  <a:txBody>
                    <a:bodyPr lIns="91080" rIns="91080" tIns="68400" bIns="684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s-ES" sz="1100" spc="-1" strike="noStrike">
                          <a:solidFill>
                            <a:srgbClr val="0db7c4"/>
                          </a:solidFill>
                          <a:latin typeface="Source Sans Pro"/>
                          <a:ea typeface="Source Sans Pro"/>
                        </a:rPr>
                        <a:t>Eaten food (grs)</a:t>
                      </a:r>
                      <a:endParaRPr b="0" lang="es-ES" sz="1100" spc="-1" strike="noStrike"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d9d9d9"/>
                      </a:solidFill>
                    </a:lnL>
                    <a:lnR w="9360">
                      <a:solidFill>
                        <a:srgbClr val="d9d9d9"/>
                      </a:solidFill>
                    </a:lnR>
                    <a:lnT w="9360">
                      <a:solidFill>
                        <a:srgbClr val="d9d9d9"/>
                      </a:solidFill>
                    </a:lnT>
                    <a:lnB w="38160">
                      <a:solidFill>
                        <a:srgbClr val="0db7c4"/>
                      </a:solidFill>
                    </a:lnB>
                    <a:solidFill>
                      <a:srgbClr val="f6f6f6"/>
                    </a:solidFill>
                  </a:tcPr>
                </a:tc>
              </a:tr>
              <a:tr h="414720">
                <a:tc>
                  <a:txBody>
                    <a:bodyPr lIns="91080" rIns="91080" tIns="68400" bIns="68400" anchor="ctr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" sz="1100" spc="-1" strike="noStrike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</a:rPr>
                        <a:t>7:00 AM</a:t>
                      </a:r>
                      <a:endParaRPr b="0" lang="es-ES" sz="1100" spc="-1" strike="noStrike"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d9d9d9"/>
                      </a:solidFill>
                    </a:lnL>
                    <a:lnR w="9360">
                      <a:solidFill>
                        <a:srgbClr val="d9d9d9"/>
                      </a:solidFill>
                    </a:lnR>
                    <a:lnT w="38160">
                      <a:solidFill>
                        <a:srgbClr val="0db7c4"/>
                      </a:solidFill>
                    </a:lnT>
                    <a:lnB w="9360">
                      <a:solidFill>
                        <a:srgbClr val="d9d9d9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1080" rIns="91080" tIns="68400" bIns="684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n" sz="1100" spc="-1" strike="noStrike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</a:rPr>
                        <a:t>100</a:t>
                      </a:r>
                      <a:endParaRPr b="0" lang="es-ES" sz="1100" spc="-1" strike="noStrike"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d9d9d9"/>
                      </a:solidFill>
                    </a:lnL>
                    <a:lnR w="9360">
                      <a:solidFill>
                        <a:srgbClr val="d9d9d9"/>
                      </a:solidFill>
                    </a:lnR>
                    <a:lnT w="38160">
                      <a:solidFill>
                        <a:srgbClr val="0db7c4"/>
                      </a:solidFill>
                    </a:lnT>
                    <a:lnB w="9360">
                      <a:solidFill>
                        <a:srgbClr val="d9d9d9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1080" rIns="91080" tIns="68400" bIns="684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s-ES" sz="1100" spc="-1" strike="noStrike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</a:rPr>
                        <a:t>0</a:t>
                      </a:r>
                      <a:endParaRPr b="0" lang="es-ES" sz="1100" spc="-1" strike="noStrike"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d9d9d9"/>
                      </a:solidFill>
                    </a:lnL>
                    <a:lnR w="9360">
                      <a:solidFill>
                        <a:srgbClr val="d9d9d9"/>
                      </a:solidFill>
                    </a:lnR>
                    <a:lnT w="38160">
                      <a:solidFill>
                        <a:srgbClr val="0db7c4"/>
                      </a:solidFill>
                    </a:lnT>
                    <a:lnB w="9360">
                      <a:solidFill>
                        <a:srgbClr val="d9d9d9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469440">
                <a:tc>
                  <a:txBody>
                    <a:bodyPr lIns="91080" rIns="91080" tIns="68400" bIns="68400" anchor="ctr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" sz="1100" spc="-1" strike="noStrike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</a:rPr>
                        <a:t>12:00 AM</a:t>
                      </a:r>
                      <a:endParaRPr b="0" lang="es-ES" sz="1100" spc="-1" strike="noStrike"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d9d9d9"/>
                      </a:solidFill>
                    </a:lnL>
                    <a:lnR w="9360">
                      <a:solidFill>
                        <a:srgbClr val="d9d9d9"/>
                      </a:solidFill>
                    </a:lnR>
                    <a:lnT w="9360">
                      <a:solidFill>
                        <a:srgbClr val="d9d9d9"/>
                      </a:solidFill>
                    </a:lnT>
                    <a:lnB w="9360">
                      <a:solidFill>
                        <a:srgbClr val="d9d9d9"/>
                      </a:solidFill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 lIns="91080" rIns="91080" tIns="68400" bIns="684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n" sz="1100" spc="-1" strike="noStrike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</a:rPr>
                        <a:t>0</a:t>
                      </a:r>
                      <a:endParaRPr b="0" lang="es-ES" sz="1100" spc="-1" strike="noStrike"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d9d9d9"/>
                      </a:solidFill>
                    </a:lnL>
                    <a:lnR w="9360">
                      <a:solidFill>
                        <a:srgbClr val="d9d9d9"/>
                      </a:solidFill>
                    </a:lnR>
                    <a:lnT w="9360">
                      <a:solidFill>
                        <a:srgbClr val="d9d9d9"/>
                      </a:solidFill>
                    </a:lnT>
                    <a:lnB w="9360">
                      <a:solidFill>
                        <a:srgbClr val="d9d9d9"/>
                      </a:solidFill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 lIns="91080" rIns="91080" tIns="68400" bIns="684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s-ES" sz="1100" spc="-1" strike="noStrike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</a:rPr>
                        <a:t>50</a:t>
                      </a:r>
                      <a:endParaRPr b="0" lang="es-ES" sz="1100" spc="-1" strike="noStrike"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d9d9d9"/>
                      </a:solidFill>
                    </a:lnL>
                    <a:lnR w="9360">
                      <a:solidFill>
                        <a:srgbClr val="d9d9d9"/>
                      </a:solidFill>
                    </a:lnR>
                    <a:lnT w="9360">
                      <a:solidFill>
                        <a:srgbClr val="d9d9d9"/>
                      </a:solidFill>
                    </a:lnT>
                    <a:lnB w="9360">
                      <a:solidFill>
                        <a:srgbClr val="d9d9d9"/>
                      </a:solidFill>
                    </a:lnB>
                    <a:solidFill>
                      <a:srgbClr val="f0f0f0"/>
                    </a:solidFill>
                  </a:tcPr>
                </a:tc>
              </a:tr>
              <a:tr h="427680">
                <a:tc>
                  <a:txBody>
                    <a:bodyPr lIns="91080" rIns="91080" tIns="68400" bIns="68400" anchor="ctr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" sz="1100" spc="-1" strike="noStrike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</a:rPr>
                        <a:t>03:00 PM</a:t>
                      </a:r>
                      <a:endParaRPr b="0" lang="es-ES" sz="1100" spc="-1" strike="noStrike"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d9d9d9"/>
                      </a:solidFill>
                    </a:lnL>
                    <a:lnR w="9360">
                      <a:solidFill>
                        <a:srgbClr val="d9d9d9"/>
                      </a:solidFill>
                    </a:lnR>
                    <a:lnT w="9360">
                      <a:solidFill>
                        <a:srgbClr val="d9d9d9"/>
                      </a:solidFill>
                    </a:lnT>
                    <a:lnB w="9360">
                      <a:solidFill>
                        <a:srgbClr val="d9d9d9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1080" rIns="91080" tIns="68400" bIns="684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n" sz="1100" spc="-1" strike="noStrike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</a:rPr>
                        <a:t>0</a:t>
                      </a:r>
                      <a:endParaRPr b="0" lang="es-ES" sz="1100" spc="-1" strike="noStrike"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d9d9d9"/>
                      </a:solidFill>
                    </a:lnL>
                    <a:lnR w="9360">
                      <a:solidFill>
                        <a:srgbClr val="d9d9d9"/>
                      </a:solidFill>
                    </a:lnR>
                    <a:lnT w="9360">
                      <a:solidFill>
                        <a:srgbClr val="d9d9d9"/>
                      </a:solidFill>
                    </a:lnT>
                    <a:lnB w="9360">
                      <a:solidFill>
                        <a:srgbClr val="d9d9d9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1080" rIns="91080" tIns="68400" bIns="684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s-ES" sz="1100" spc="-1" strike="noStrike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</a:rPr>
                        <a:t>50</a:t>
                      </a:r>
                      <a:endParaRPr b="0" lang="es-ES" sz="1100" spc="-1" strike="noStrike"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d9d9d9"/>
                      </a:solidFill>
                    </a:lnL>
                    <a:lnR w="9360">
                      <a:solidFill>
                        <a:srgbClr val="d9d9d9"/>
                      </a:solidFill>
                    </a:lnR>
                    <a:lnT w="9360">
                      <a:solidFill>
                        <a:srgbClr val="d9d9d9"/>
                      </a:solidFill>
                    </a:lnT>
                    <a:lnB w="9360">
                      <a:solidFill>
                        <a:srgbClr val="d9d9d9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435960">
                <a:tc>
                  <a:txBody>
                    <a:bodyPr lIns="91080" rIns="91080" tIns="68400" bIns="68400" anchor="ctr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s-ES" sz="1100" spc="-1" strike="noStrike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</a:rPr>
                        <a:t>06:30 PM</a:t>
                      </a:r>
                      <a:endParaRPr b="0" lang="es-ES" sz="1100" spc="-1" strike="noStrike"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d9d9d9"/>
                      </a:solidFill>
                    </a:lnL>
                    <a:lnR w="9360">
                      <a:solidFill>
                        <a:srgbClr val="d9d9d9"/>
                      </a:solidFill>
                    </a:lnR>
                    <a:lnT w="9360">
                      <a:solidFill>
                        <a:srgbClr val="d9d9d9"/>
                      </a:solidFill>
                    </a:lnT>
                    <a:lnB w="9360">
                      <a:solidFill>
                        <a:srgbClr val="d9d9d9"/>
                      </a:solidFill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 lIns="91080" rIns="91080" tIns="68400" bIns="684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s-ES" sz="1100" spc="-1" strike="noStrike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</a:rPr>
                        <a:t>100</a:t>
                      </a:r>
                      <a:endParaRPr b="0" lang="es-ES" sz="1100" spc="-1" strike="noStrike"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d9d9d9"/>
                      </a:solidFill>
                    </a:lnL>
                    <a:lnR w="9360">
                      <a:solidFill>
                        <a:srgbClr val="d9d9d9"/>
                      </a:solidFill>
                    </a:lnR>
                    <a:lnT w="9360">
                      <a:solidFill>
                        <a:srgbClr val="d9d9d9"/>
                      </a:solidFill>
                    </a:lnT>
                    <a:lnB w="9360">
                      <a:solidFill>
                        <a:srgbClr val="d9d9d9"/>
                      </a:solidFill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 lIns="91080" rIns="91080" tIns="68400" bIns="684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s-ES" sz="1100" spc="-1" strike="noStrike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</a:rPr>
                        <a:t>0</a:t>
                      </a:r>
                      <a:endParaRPr b="0" lang="es-ES" sz="1100" spc="-1" strike="noStrike"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d9d9d9"/>
                      </a:solidFill>
                    </a:lnL>
                    <a:lnR w="9360">
                      <a:solidFill>
                        <a:srgbClr val="d9d9d9"/>
                      </a:solidFill>
                    </a:lnR>
                    <a:lnT w="9360">
                      <a:solidFill>
                        <a:srgbClr val="d9d9d9"/>
                      </a:solidFill>
                    </a:lnT>
                    <a:lnB w="9360">
                      <a:solidFill>
                        <a:srgbClr val="d9d9d9"/>
                      </a:solidFill>
                    </a:lnB>
                    <a:solidFill>
                      <a:srgbClr val="f0f0f0"/>
                    </a:solidFill>
                  </a:tcPr>
                </a:tc>
              </a:tr>
              <a:tr h="435960">
                <a:tc>
                  <a:txBody>
                    <a:bodyPr lIns="91080" rIns="91080" tIns="68400" bIns="68400" anchor="ctr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s-ES" sz="1100" spc="-1" strike="noStrike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</a:rPr>
                        <a:t>07:00 PM</a:t>
                      </a:r>
                      <a:endParaRPr b="0" lang="es-ES" sz="1100" spc="-1" strike="noStrike"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d9d9d9"/>
                      </a:solidFill>
                    </a:lnL>
                    <a:lnR w="9360">
                      <a:solidFill>
                        <a:srgbClr val="d9d9d9"/>
                      </a:solidFill>
                    </a:lnR>
                    <a:lnT w="9360">
                      <a:solidFill>
                        <a:srgbClr val="d9d9d9"/>
                      </a:solidFill>
                    </a:lnT>
                    <a:lnB w="9360">
                      <a:solidFill>
                        <a:srgbClr val="d9d9d9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1080" rIns="91080" tIns="68400" bIns="684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s-ES" sz="1100" spc="-1" strike="noStrike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</a:rPr>
                        <a:t>0</a:t>
                      </a:r>
                      <a:endParaRPr b="0" lang="es-ES" sz="1100" spc="-1" strike="noStrike"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d9d9d9"/>
                      </a:solidFill>
                    </a:lnL>
                    <a:lnR w="9360">
                      <a:solidFill>
                        <a:srgbClr val="d9d9d9"/>
                      </a:solidFill>
                    </a:lnR>
                    <a:lnT w="9360">
                      <a:solidFill>
                        <a:srgbClr val="d9d9d9"/>
                      </a:solidFill>
                    </a:lnT>
                    <a:lnB w="9360">
                      <a:solidFill>
                        <a:srgbClr val="d9d9d9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1080" rIns="91080" tIns="68400" bIns="684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s-ES" sz="1100" spc="-1" strike="noStrike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</a:rPr>
                        <a:t>50</a:t>
                      </a:r>
                      <a:endParaRPr b="0" lang="es-ES" sz="1100" spc="-1" strike="noStrike"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d9d9d9"/>
                      </a:solidFill>
                    </a:lnL>
                    <a:lnR w="9360">
                      <a:solidFill>
                        <a:srgbClr val="d9d9d9"/>
                      </a:solidFill>
                    </a:lnR>
                    <a:lnT w="9360">
                      <a:solidFill>
                        <a:srgbClr val="d9d9d9"/>
                      </a:solidFill>
                    </a:lnT>
                    <a:lnB w="9360">
                      <a:solidFill>
                        <a:srgbClr val="d9d9d9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437040">
                <a:tc>
                  <a:txBody>
                    <a:bodyPr lIns="91080" rIns="91080" tIns="68400" bIns="68400" anchor="ctr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s-ES" sz="1100" spc="-1" strike="noStrike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</a:rPr>
                        <a:t>10:00 PM</a:t>
                      </a:r>
                      <a:endParaRPr b="0" lang="es-ES" sz="1100" spc="-1" strike="noStrike"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d9d9d9"/>
                      </a:solidFill>
                    </a:lnL>
                    <a:lnR w="9360">
                      <a:solidFill>
                        <a:srgbClr val="d9d9d9"/>
                      </a:solidFill>
                    </a:lnR>
                    <a:lnT w="9360">
                      <a:solidFill>
                        <a:srgbClr val="d9d9d9"/>
                      </a:solidFill>
                    </a:lnT>
                    <a:lnB w="9360">
                      <a:solidFill>
                        <a:srgbClr val="d9d9d9"/>
                      </a:solidFill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 lIns="91080" rIns="91080" tIns="68400" bIns="684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s-ES" sz="1100" spc="-1" strike="noStrike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</a:rPr>
                        <a:t>0</a:t>
                      </a:r>
                      <a:endParaRPr b="0" lang="es-ES" sz="1100" spc="-1" strike="noStrike"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d9d9d9"/>
                      </a:solidFill>
                    </a:lnL>
                    <a:lnR w="9360">
                      <a:solidFill>
                        <a:srgbClr val="d9d9d9"/>
                      </a:solidFill>
                    </a:lnR>
                    <a:lnT w="9360">
                      <a:solidFill>
                        <a:srgbClr val="d9d9d9"/>
                      </a:solidFill>
                    </a:lnT>
                    <a:lnB w="9360">
                      <a:solidFill>
                        <a:srgbClr val="d9d9d9"/>
                      </a:solidFill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 lIns="91080" rIns="91080" tIns="68400" bIns="684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s-ES" sz="1100" spc="-1" strike="noStrike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</a:rPr>
                        <a:t>50</a:t>
                      </a:r>
                      <a:endParaRPr b="0" lang="es-ES" sz="1100" spc="-1" strike="noStrike"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d9d9d9"/>
                      </a:solidFill>
                    </a:lnL>
                    <a:lnR w="9360">
                      <a:solidFill>
                        <a:srgbClr val="d9d9d9"/>
                      </a:solidFill>
                    </a:lnR>
                    <a:lnT w="9360">
                      <a:solidFill>
                        <a:srgbClr val="d9d9d9"/>
                      </a:solidFill>
                    </a:lnT>
                    <a:lnB w="9360">
                      <a:solidFill>
                        <a:srgbClr val="d9d9d9"/>
                      </a:solidFill>
                    </a:lnB>
                    <a:solidFill>
                      <a:srgbClr val="f0f0f0"/>
                    </a:solidFill>
                  </a:tcPr>
                </a:tc>
              </a:tr>
            </a:tbl>
          </a:graphicData>
        </a:graphic>
      </p:graphicFrame>
      <p:sp>
        <p:nvSpPr>
          <p:cNvPr id="345" name="Google Shape;112;p17"/>
          <p:cNvSpPr/>
          <p:nvPr/>
        </p:nvSpPr>
        <p:spPr>
          <a:xfrm>
            <a:off x="4972320" y="1140120"/>
            <a:ext cx="3440520" cy="59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 marL="76320">
              <a:lnSpc>
                <a:spcPct val="100000"/>
              </a:lnSpc>
              <a:spcBef>
                <a:spcPts val="601"/>
              </a:spcBef>
              <a:buNone/>
              <a:tabLst>
                <a:tab algn="l" pos="0"/>
              </a:tabLst>
            </a:pPr>
            <a:r>
              <a:rPr b="0" lang="es-ES" sz="2400" spc="-1" strike="noStrike">
                <a:solidFill>
                  <a:srgbClr val="415665"/>
                </a:solidFill>
                <a:latin typeface="Source Sans Pro"/>
                <a:ea typeface="Source Sans Pro"/>
              </a:rPr>
              <a:t>Multivariate (&gt; 1 feature)</a:t>
            </a:r>
            <a:endParaRPr b="0" lang="es-E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buNone/>
              <a:tabLst>
                <a:tab algn="l" pos="0"/>
              </a:tabLst>
            </a:pPr>
            <a:endParaRPr b="0" lang="es-E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PlaceHolder 1"/>
          <p:cNvSpPr>
            <a:spLocks noGrp="1"/>
          </p:cNvSpPr>
          <p:nvPr>
            <p:ph type="title"/>
          </p:nvPr>
        </p:nvSpPr>
        <p:spPr>
          <a:xfrm>
            <a:off x="844560" y="5760"/>
            <a:ext cx="3552120" cy="11397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400" spc="-1" strike="noStrike">
                <a:solidFill>
                  <a:srgbClr val="0db7c4"/>
                </a:solidFill>
                <a:latin typeface="Dosis"/>
                <a:ea typeface="Dosis"/>
              </a:rPr>
              <a:t>Number of variates</a:t>
            </a:r>
            <a:endParaRPr b="0" lang="es-E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7" name="PlaceHolder 2"/>
          <p:cNvSpPr>
            <a:spLocks noGrp="1"/>
          </p:cNvSpPr>
          <p:nvPr>
            <p:ph type="sldNum" idx="32"/>
          </p:nvPr>
        </p:nvSpPr>
        <p:spPr>
          <a:xfrm>
            <a:off x="0" y="0"/>
            <a:ext cx="669240" cy="11397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Autofit/>
          </a:bodyPr>
          <a:lstStyle>
            <a:lvl1pPr algn="ctr">
              <a:lnSpc>
                <a:spcPct val="100000"/>
              </a:lnSpc>
              <a:buNone/>
              <a:tabLst>
                <a:tab algn="l" pos="0"/>
              </a:tabLst>
              <a:defRPr b="0" lang="en" sz="2400" spc="-1" strike="noStrike">
                <a:solidFill>
                  <a:srgbClr val="ffffff"/>
                </a:solidFill>
                <a:latin typeface="Dosis"/>
                <a:ea typeface="Dosis"/>
              </a:defRPr>
            </a:lvl1pPr>
          </a:lstStyle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fld id="{C01D1E01-B037-4060-9256-3A6D0B57DD54}" type="slidenum">
              <a:rPr b="0" lang="en" sz="2400" spc="-1" strike="noStrike">
                <a:solidFill>
                  <a:srgbClr val="ffffff"/>
                </a:solidFill>
                <a:latin typeface="Dosis"/>
                <a:ea typeface="Dosis"/>
              </a:rPr>
              <a:t>&lt;número&gt;</a:t>
            </a:fld>
            <a:endParaRPr b="0" lang="es-ES" sz="2400" spc="-1" strike="noStrike">
              <a:latin typeface="Times New Roman"/>
            </a:endParaRPr>
          </a:p>
        </p:txBody>
      </p:sp>
      <p:sp>
        <p:nvSpPr>
          <p:cNvPr id="348" name="Google Shape;112;p17"/>
          <p:cNvSpPr/>
          <p:nvPr/>
        </p:nvSpPr>
        <p:spPr>
          <a:xfrm>
            <a:off x="1725840" y="1140120"/>
            <a:ext cx="1789560" cy="59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 marL="76320">
              <a:lnSpc>
                <a:spcPct val="100000"/>
              </a:lnSpc>
              <a:spcBef>
                <a:spcPts val="601"/>
              </a:spcBef>
              <a:buNone/>
              <a:tabLst>
                <a:tab algn="l" pos="0"/>
              </a:tabLst>
            </a:pPr>
            <a:r>
              <a:rPr b="0" lang="es-ES" sz="2400" spc="-1" strike="noStrike">
                <a:solidFill>
                  <a:srgbClr val="415665"/>
                </a:solidFill>
                <a:latin typeface="Source Sans Pro"/>
                <a:ea typeface="Source Sans Pro"/>
              </a:rPr>
              <a:t>Toy dataset</a:t>
            </a:r>
            <a:endParaRPr b="0" lang="es-E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buNone/>
              <a:tabLst>
                <a:tab algn="l" pos="0"/>
              </a:tabLst>
            </a:pPr>
            <a:endParaRPr b="0" lang="es-ES" sz="2400" spc="-1" strike="noStrike">
              <a:latin typeface="Arial"/>
            </a:endParaRPr>
          </a:p>
        </p:txBody>
      </p:sp>
      <p:graphicFrame>
        <p:nvGraphicFramePr>
          <p:cNvPr id="349" name="Google Shape;228;p24"/>
          <p:cNvGraphicFramePr/>
          <p:nvPr/>
        </p:nvGraphicFramePr>
        <p:xfrm>
          <a:off x="1157400" y="1799280"/>
          <a:ext cx="2926440" cy="2458080"/>
        </p:xfrm>
        <a:graphic>
          <a:graphicData uri="http://schemas.openxmlformats.org/drawingml/2006/table">
            <a:tbl>
              <a:tblPr/>
              <a:tblGrid>
                <a:gridCol w="623520"/>
                <a:gridCol w="738000"/>
                <a:gridCol w="796680"/>
                <a:gridCol w="768240"/>
              </a:tblGrid>
              <a:tr h="688320">
                <a:tc>
                  <a:txBody>
                    <a:bodyPr lIns="91080" rIns="91080" tIns="68400" bIns="6840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s-ES" sz="1400" spc="-1" strike="noStrike">
                          <a:solidFill>
                            <a:srgbClr val="0db7c4"/>
                          </a:solidFill>
                          <a:latin typeface="Source Sans Pro"/>
                          <a:ea typeface="Source Sans Pro"/>
                        </a:rPr>
                        <a:t>Index</a:t>
                      </a:r>
                      <a:endParaRPr b="0" lang="es-ES" sz="1400" spc="-1" strike="noStrike"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d9d9d9"/>
                      </a:solidFill>
                    </a:lnL>
                    <a:lnR w="9360">
                      <a:solidFill>
                        <a:srgbClr val="d9d9d9"/>
                      </a:solidFill>
                    </a:lnR>
                    <a:lnT w="9360">
                      <a:solidFill>
                        <a:srgbClr val="d9d9d9"/>
                      </a:solidFill>
                    </a:lnT>
                    <a:lnB w="38160">
                      <a:solidFill>
                        <a:srgbClr val="0db7c4"/>
                      </a:solidFill>
                    </a:lnB>
                    <a:solidFill>
                      <a:srgbClr val="f6f6f6"/>
                    </a:solidFill>
                  </a:tcPr>
                </a:tc>
                <a:tc>
                  <a:txBody>
                    <a:bodyPr lIns="91080" rIns="91080" tIns="68400" bIns="684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" sz="1100" spc="-1" strike="noStrike">
                          <a:solidFill>
                            <a:srgbClr val="0db7c4"/>
                          </a:solidFill>
                          <a:latin typeface="Source Sans Pro"/>
                          <a:ea typeface="Source Sans Pro"/>
                        </a:rPr>
                        <a:t>T1</a:t>
                      </a:r>
                      <a:endParaRPr b="0" lang="es-ES" sz="1100" spc="-1" strike="noStrike"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d9d9d9"/>
                      </a:solidFill>
                    </a:lnL>
                    <a:lnR w="9360">
                      <a:solidFill>
                        <a:srgbClr val="d9d9d9"/>
                      </a:solidFill>
                    </a:lnR>
                    <a:lnT w="9360">
                      <a:solidFill>
                        <a:srgbClr val="d9d9d9"/>
                      </a:solidFill>
                    </a:lnT>
                    <a:lnB w="38160">
                      <a:solidFill>
                        <a:srgbClr val="0db7c4"/>
                      </a:solidFill>
                    </a:lnB>
                    <a:solidFill>
                      <a:srgbClr val="f6f6f6"/>
                    </a:solidFill>
                  </a:tcPr>
                </a:tc>
                <a:tc>
                  <a:txBody>
                    <a:bodyPr lIns="91080" rIns="91080" tIns="68400" bIns="684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s-ES" sz="1100" spc="-1" strike="noStrike">
                          <a:solidFill>
                            <a:srgbClr val="0db7c4"/>
                          </a:solidFill>
                          <a:latin typeface="Source Sans Pro"/>
                          <a:ea typeface="Source Sans Pro"/>
                        </a:rPr>
                        <a:t>T2</a:t>
                      </a:r>
                      <a:endParaRPr b="0" lang="es-ES" sz="1100" spc="-1" strike="noStrike"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d9d9d9"/>
                      </a:solidFill>
                    </a:lnL>
                    <a:lnR w="9360">
                      <a:solidFill>
                        <a:srgbClr val="d9d9d9"/>
                      </a:solidFill>
                    </a:lnR>
                    <a:lnT w="9360">
                      <a:solidFill>
                        <a:srgbClr val="d9d9d9"/>
                      </a:solidFill>
                    </a:lnT>
                    <a:lnB w="38160">
                      <a:solidFill>
                        <a:srgbClr val="0db7c4"/>
                      </a:solidFill>
                    </a:lnB>
                    <a:solidFill>
                      <a:srgbClr val="f6f6f6"/>
                    </a:solidFill>
                  </a:tcPr>
                </a:tc>
                <a:tc>
                  <a:txBody>
                    <a:bodyPr lIns="91080" rIns="91080" tIns="68400" bIns="684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s-ES" sz="1100" spc="-1" strike="noStrike">
                          <a:solidFill>
                            <a:srgbClr val="0db7c4"/>
                          </a:solidFill>
                          <a:latin typeface="Source Sans Pro"/>
                          <a:ea typeface="Source Sans Pro"/>
                        </a:rPr>
                        <a:t>T3</a:t>
                      </a:r>
                      <a:endParaRPr b="0" lang="es-ES" sz="1100" spc="-1" strike="noStrike"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d9d9d9"/>
                      </a:solidFill>
                    </a:lnL>
                    <a:lnR w="9360">
                      <a:solidFill>
                        <a:srgbClr val="d9d9d9"/>
                      </a:solidFill>
                    </a:lnR>
                    <a:lnT w="9360">
                      <a:solidFill>
                        <a:srgbClr val="d9d9d9"/>
                      </a:solidFill>
                    </a:lnT>
                    <a:lnB w="38160">
                      <a:solidFill>
                        <a:srgbClr val="0db7c4"/>
                      </a:solidFill>
                    </a:lnB>
                    <a:solidFill>
                      <a:srgbClr val="f6f6f6"/>
                    </a:solidFill>
                  </a:tcPr>
                </a:tc>
              </a:tr>
              <a:tr h="463320">
                <a:tc>
                  <a:txBody>
                    <a:bodyPr lIns="91080" rIns="91080" tIns="68400" bIns="68400" anchor="ctr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" sz="1100" spc="-1" strike="noStrike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</a:rPr>
                        <a:t>0</a:t>
                      </a:r>
                      <a:endParaRPr b="0" lang="es-ES" sz="1100" spc="-1" strike="noStrike"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d9d9d9"/>
                      </a:solidFill>
                    </a:lnL>
                    <a:lnR w="9360">
                      <a:solidFill>
                        <a:srgbClr val="d9d9d9"/>
                      </a:solidFill>
                    </a:lnR>
                    <a:lnT w="38160">
                      <a:solidFill>
                        <a:srgbClr val="0db7c4"/>
                      </a:solidFill>
                    </a:lnT>
                    <a:lnB w="9360">
                      <a:solidFill>
                        <a:srgbClr val="d9d9d9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1080" rIns="91080" tIns="68400" bIns="684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n-GB" sz="1100" spc="-1" strike="noStrike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</a:rPr>
                        <a:t>0.565117</a:t>
                      </a:r>
                      <a:endParaRPr b="0" lang="es-ES" sz="1100" spc="-1" strike="noStrike"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d9d9d9"/>
                      </a:solidFill>
                    </a:lnL>
                    <a:lnR w="9360">
                      <a:solidFill>
                        <a:srgbClr val="d9d9d9"/>
                      </a:solidFill>
                    </a:lnR>
                    <a:lnT w="38160">
                      <a:solidFill>
                        <a:srgbClr val="0db7c4"/>
                      </a:solidFill>
                    </a:lnT>
                    <a:lnB w="9360">
                      <a:solidFill>
                        <a:srgbClr val="d9d9d9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1080" rIns="91080" tIns="68400" bIns="684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n-GB" sz="1100" spc="-1" strike="noStrike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</a:rPr>
                        <a:t>0.637180</a:t>
                      </a:r>
                      <a:endParaRPr b="0" lang="es-ES" sz="1100" spc="-1" strike="noStrike"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d9d9d9"/>
                      </a:solidFill>
                    </a:lnL>
                    <a:lnR w="9360">
                      <a:solidFill>
                        <a:srgbClr val="d9d9d9"/>
                      </a:solidFill>
                    </a:lnR>
                    <a:lnT w="38160">
                      <a:solidFill>
                        <a:srgbClr val="0db7c4"/>
                      </a:solidFill>
                    </a:lnT>
                    <a:lnB w="9360">
                      <a:solidFill>
                        <a:srgbClr val="d9d9d9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1080" rIns="91080" tIns="68400" bIns="684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n-GB" sz="1100" spc="-1" strike="noStrike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</a:rPr>
                        <a:t>0.741822</a:t>
                      </a:r>
                      <a:endParaRPr b="0" lang="es-ES" sz="1100" spc="-1" strike="noStrike"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d9d9d9"/>
                      </a:solidFill>
                    </a:lnL>
                    <a:lnR w="9360">
                      <a:solidFill>
                        <a:srgbClr val="d9d9d9"/>
                      </a:solidFill>
                    </a:lnR>
                    <a:lnT w="38160">
                      <a:solidFill>
                        <a:srgbClr val="0db7c4"/>
                      </a:solidFill>
                    </a:lnT>
                    <a:lnB w="9360">
                      <a:solidFill>
                        <a:srgbClr val="d9d9d9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469440">
                <a:tc>
                  <a:txBody>
                    <a:bodyPr lIns="91080" rIns="91080" tIns="68400" bIns="68400" anchor="ctr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" sz="1100" spc="-1" strike="noStrike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</a:rPr>
                        <a:t>1</a:t>
                      </a:r>
                      <a:endParaRPr b="0" lang="es-ES" sz="1100" spc="-1" strike="noStrike"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d9d9d9"/>
                      </a:solidFill>
                    </a:lnL>
                    <a:lnR w="9360">
                      <a:solidFill>
                        <a:srgbClr val="d9d9d9"/>
                      </a:solidFill>
                    </a:lnR>
                    <a:lnT w="9360">
                      <a:solidFill>
                        <a:srgbClr val="d9d9d9"/>
                      </a:solidFill>
                    </a:lnT>
                    <a:lnB w="9360">
                      <a:solidFill>
                        <a:srgbClr val="d9d9d9"/>
                      </a:solidFill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 lIns="91080" rIns="91080" tIns="68400" bIns="684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n-GB" sz="1100" spc="-1" strike="noStrike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</a:rPr>
                        <a:t>0.493513</a:t>
                      </a:r>
                      <a:endParaRPr b="0" lang="es-ES" sz="1100" spc="-1" strike="noStrike"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d9d9d9"/>
                      </a:solidFill>
                    </a:lnL>
                    <a:lnR w="9360">
                      <a:solidFill>
                        <a:srgbClr val="d9d9d9"/>
                      </a:solidFill>
                    </a:lnR>
                    <a:lnT w="9360">
                      <a:solidFill>
                        <a:srgbClr val="d9d9d9"/>
                      </a:solidFill>
                    </a:lnT>
                    <a:lnB w="9360">
                      <a:solidFill>
                        <a:srgbClr val="d9d9d9"/>
                      </a:solidFill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 lIns="91080" rIns="91080" tIns="68400" bIns="684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n-GB" sz="1100" spc="-1" strike="noStrike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</a:rPr>
                        <a:t>0.629415</a:t>
                      </a:r>
                      <a:endParaRPr b="0" lang="es-ES" sz="1100" spc="-1" strike="noStrike"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d9d9d9"/>
                      </a:solidFill>
                    </a:lnL>
                    <a:lnR w="9360">
                      <a:solidFill>
                        <a:srgbClr val="d9d9d9"/>
                      </a:solidFill>
                    </a:lnR>
                    <a:lnT w="9360">
                      <a:solidFill>
                        <a:srgbClr val="d9d9d9"/>
                      </a:solidFill>
                    </a:lnT>
                    <a:lnB w="9360">
                      <a:solidFill>
                        <a:srgbClr val="d9d9d9"/>
                      </a:solidFill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 lIns="91080" rIns="91080" tIns="68400" bIns="684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n-GB" sz="1100" spc="-1" strike="noStrike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</a:rPr>
                        <a:t>0.739731</a:t>
                      </a:r>
                      <a:endParaRPr b="0" lang="es-ES" sz="1100" spc="-1" strike="noStrike"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d9d9d9"/>
                      </a:solidFill>
                    </a:lnL>
                    <a:lnR w="9360">
                      <a:solidFill>
                        <a:srgbClr val="d9d9d9"/>
                      </a:solidFill>
                    </a:lnR>
                    <a:lnT w="9360">
                      <a:solidFill>
                        <a:srgbClr val="d9d9d9"/>
                      </a:solidFill>
                    </a:lnT>
                    <a:lnB w="9360">
                      <a:solidFill>
                        <a:srgbClr val="d9d9d9"/>
                      </a:solidFill>
                    </a:lnB>
                    <a:solidFill>
                      <a:srgbClr val="f0f0f0"/>
                    </a:solidFill>
                  </a:tcPr>
                </a:tc>
              </a:tr>
              <a:tr h="463320">
                <a:tc>
                  <a:txBody>
                    <a:bodyPr lIns="91080" rIns="91080" tIns="68400" bIns="68400" anchor="ctr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" sz="1100" spc="-1" strike="noStrike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</a:rPr>
                        <a:t>2</a:t>
                      </a:r>
                      <a:endParaRPr b="0" lang="es-ES" sz="1100" spc="-1" strike="noStrike"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d9d9d9"/>
                      </a:solidFill>
                    </a:lnL>
                    <a:lnR w="9360">
                      <a:solidFill>
                        <a:srgbClr val="d9d9d9"/>
                      </a:solidFill>
                    </a:lnR>
                    <a:lnT w="9360">
                      <a:solidFill>
                        <a:srgbClr val="d9d9d9"/>
                      </a:solidFill>
                    </a:lnT>
                    <a:lnB w="9360">
                      <a:solidFill>
                        <a:srgbClr val="d9d9d9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1080" rIns="91080" tIns="68400" bIns="684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n-GB" sz="1100" spc="-1" strike="noStrike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</a:rPr>
                        <a:t>0.469350</a:t>
                      </a:r>
                      <a:endParaRPr b="0" lang="es-ES" sz="1100" spc="-1" strike="noStrike"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d9d9d9"/>
                      </a:solidFill>
                    </a:lnL>
                    <a:lnR w="9360">
                      <a:solidFill>
                        <a:srgbClr val="d9d9d9"/>
                      </a:solidFill>
                    </a:lnR>
                    <a:lnT w="9360">
                      <a:solidFill>
                        <a:srgbClr val="d9d9d9"/>
                      </a:solidFill>
                    </a:lnT>
                    <a:lnB w="9360">
                      <a:solidFill>
                        <a:srgbClr val="d9d9d9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1080" rIns="91080" tIns="68400" bIns="684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n-GB" sz="1100" spc="-1" strike="noStrike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</a:rPr>
                        <a:t>0.539220</a:t>
                      </a:r>
                      <a:endParaRPr b="0" lang="es-ES" sz="1100" spc="-1" strike="noStrike"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d9d9d9"/>
                      </a:solidFill>
                    </a:lnL>
                    <a:lnR w="9360">
                      <a:solidFill>
                        <a:srgbClr val="d9d9d9"/>
                      </a:solidFill>
                    </a:lnR>
                    <a:lnT w="9360">
                      <a:solidFill>
                        <a:srgbClr val="d9d9d9"/>
                      </a:solidFill>
                    </a:lnT>
                    <a:lnB w="9360">
                      <a:solidFill>
                        <a:srgbClr val="d9d9d9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1080" rIns="91080" tIns="68400" bIns="684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n-GB" sz="1100" spc="-1" strike="noStrike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</a:rPr>
                        <a:t>0.718757</a:t>
                      </a:r>
                      <a:endParaRPr b="0" lang="es-ES" sz="1100" spc="-1" strike="noStrike"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d9d9d9"/>
                      </a:solidFill>
                    </a:lnL>
                    <a:lnR w="9360">
                      <a:solidFill>
                        <a:srgbClr val="d9d9d9"/>
                      </a:solidFill>
                    </a:lnR>
                    <a:lnT w="9360">
                      <a:solidFill>
                        <a:srgbClr val="d9d9d9"/>
                      </a:solidFill>
                    </a:lnT>
                    <a:lnB w="9360">
                      <a:solidFill>
                        <a:srgbClr val="d9d9d9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463320">
                <a:tc>
                  <a:txBody>
                    <a:bodyPr lIns="91080" rIns="91080" tIns="68400" bIns="68400" anchor="ctr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s-ES" sz="1100" spc="-1" strike="noStrike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</a:rPr>
                        <a:t>3</a:t>
                      </a:r>
                      <a:endParaRPr b="0" lang="es-ES" sz="1100" spc="-1" strike="noStrike"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d9d9d9"/>
                      </a:solidFill>
                    </a:lnL>
                    <a:lnR w="9360">
                      <a:solidFill>
                        <a:srgbClr val="d9d9d9"/>
                      </a:solidFill>
                    </a:lnR>
                    <a:lnT w="9360">
                      <a:solidFill>
                        <a:srgbClr val="d9d9d9"/>
                      </a:solidFill>
                    </a:lnT>
                    <a:lnB w="9360">
                      <a:solidFill>
                        <a:srgbClr val="d9d9d9"/>
                      </a:solidFill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 lIns="91080" rIns="91080" tIns="68400" bIns="684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n-GB" sz="1100" spc="-1" strike="noStrike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</a:rPr>
                        <a:t>0.444100</a:t>
                      </a:r>
                      <a:endParaRPr b="0" lang="es-ES" sz="1100" spc="-1" strike="noStrike"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d9d9d9"/>
                      </a:solidFill>
                    </a:lnL>
                    <a:lnR w="9360">
                      <a:solidFill>
                        <a:srgbClr val="d9d9d9"/>
                      </a:solidFill>
                    </a:lnR>
                    <a:lnT w="9360">
                      <a:solidFill>
                        <a:srgbClr val="d9d9d9"/>
                      </a:solidFill>
                    </a:lnT>
                    <a:lnB w="9360">
                      <a:solidFill>
                        <a:srgbClr val="d9d9d9"/>
                      </a:solidFill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 lIns="91080" rIns="91080" tIns="68400" bIns="684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n-GB" sz="1100" spc="-1" strike="noStrike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</a:rPr>
                        <a:t>0.577670</a:t>
                      </a:r>
                      <a:endParaRPr b="0" lang="es-ES" sz="1100" spc="-1" strike="noStrike"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d9d9d9"/>
                      </a:solidFill>
                    </a:lnL>
                    <a:lnR w="9360">
                      <a:solidFill>
                        <a:srgbClr val="d9d9d9"/>
                      </a:solidFill>
                    </a:lnR>
                    <a:lnT w="9360">
                      <a:solidFill>
                        <a:srgbClr val="d9d9d9"/>
                      </a:solidFill>
                    </a:lnT>
                    <a:lnB w="9360">
                      <a:solidFill>
                        <a:srgbClr val="d9d9d9"/>
                      </a:solidFill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 lIns="91080" rIns="91080" tIns="68400" bIns="684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n-GB" sz="1100" spc="-1" strike="noStrike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</a:rPr>
                        <a:t>0.730169</a:t>
                      </a:r>
                      <a:endParaRPr b="0" lang="es-ES" sz="1100" spc="-1" strike="noStrike"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d9d9d9"/>
                      </a:solidFill>
                    </a:lnL>
                    <a:lnR w="9360">
                      <a:solidFill>
                        <a:srgbClr val="d9d9d9"/>
                      </a:solidFill>
                    </a:lnR>
                    <a:lnT w="9360">
                      <a:solidFill>
                        <a:srgbClr val="d9d9d9"/>
                      </a:solidFill>
                    </a:lnT>
                    <a:lnB w="9360">
                      <a:solidFill>
                        <a:srgbClr val="d9d9d9"/>
                      </a:solidFill>
                    </a:lnB>
                    <a:solidFill>
                      <a:srgbClr val="f0f0f0"/>
                    </a:solidFill>
                  </a:tcPr>
                </a:tc>
              </a:tr>
              <a:tr h="463320">
                <a:tc>
                  <a:txBody>
                    <a:bodyPr lIns="91080" rIns="91080" tIns="68400" bIns="68400" anchor="ctr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s-ES" sz="1100" spc="-1" strike="noStrike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</a:rPr>
                        <a:t>4</a:t>
                      </a:r>
                      <a:endParaRPr b="0" lang="es-ES" sz="1100" spc="-1" strike="noStrike"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d9d9d9"/>
                      </a:solidFill>
                    </a:lnL>
                    <a:lnR w="9360">
                      <a:solidFill>
                        <a:srgbClr val="d9d9d9"/>
                      </a:solidFill>
                    </a:lnR>
                    <a:lnT w="9360">
                      <a:solidFill>
                        <a:srgbClr val="d9d9d9"/>
                      </a:solidFill>
                    </a:lnT>
                    <a:lnB w="9360">
                      <a:solidFill>
                        <a:srgbClr val="d9d9d9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1080" rIns="91080" tIns="68400" bIns="684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n-GB" sz="1100" spc="-1" strike="noStrike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</a:rPr>
                        <a:t>0.373008</a:t>
                      </a:r>
                      <a:endParaRPr b="0" lang="es-ES" sz="1100" spc="-1" strike="noStrike"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d9d9d9"/>
                      </a:solidFill>
                    </a:lnL>
                    <a:lnR w="9360">
                      <a:solidFill>
                        <a:srgbClr val="d9d9d9"/>
                      </a:solidFill>
                    </a:lnR>
                    <a:lnT w="9360">
                      <a:solidFill>
                        <a:srgbClr val="d9d9d9"/>
                      </a:solidFill>
                    </a:lnT>
                    <a:lnB w="9360">
                      <a:solidFill>
                        <a:srgbClr val="d9d9d9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1080" rIns="91080" tIns="68400" bIns="684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n-GB" sz="1100" spc="-1" strike="noStrike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</a:rPr>
                        <a:t>0.570180</a:t>
                      </a:r>
                      <a:endParaRPr b="0" lang="es-ES" sz="1100" spc="-1" strike="noStrike"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d9d9d9"/>
                      </a:solidFill>
                    </a:lnL>
                    <a:lnR w="9360">
                      <a:solidFill>
                        <a:srgbClr val="d9d9d9"/>
                      </a:solidFill>
                    </a:lnR>
                    <a:lnT w="9360">
                      <a:solidFill>
                        <a:srgbClr val="d9d9d9"/>
                      </a:solidFill>
                    </a:lnT>
                    <a:lnB w="9360">
                      <a:solidFill>
                        <a:srgbClr val="d9d9d9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1080" rIns="91080" tIns="68400" bIns="684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n-GB" sz="1100" spc="-1" strike="noStrike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</a:rPr>
                        <a:t>0.752406</a:t>
                      </a:r>
                      <a:endParaRPr b="0" lang="es-ES" sz="1100" spc="-1" strike="noStrike"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d9d9d9"/>
                      </a:solidFill>
                    </a:lnL>
                    <a:lnR w="9360">
                      <a:solidFill>
                        <a:srgbClr val="d9d9d9"/>
                      </a:solidFill>
                    </a:lnR>
                    <a:lnT w="9360">
                      <a:solidFill>
                        <a:srgbClr val="d9d9d9"/>
                      </a:solidFill>
                    </a:lnT>
                    <a:lnB w="9360">
                      <a:solidFill>
                        <a:srgbClr val="d9d9d9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350" name="Google Shape;112;p17"/>
          <p:cNvSpPr/>
          <p:nvPr/>
        </p:nvSpPr>
        <p:spPr>
          <a:xfrm>
            <a:off x="3926160" y="1140120"/>
            <a:ext cx="5217480" cy="59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 marL="76320" algn="ctr">
              <a:lnSpc>
                <a:spcPct val="100000"/>
              </a:lnSpc>
              <a:spcBef>
                <a:spcPts val="601"/>
              </a:spcBef>
              <a:buNone/>
              <a:tabLst>
                <a:tab algn="l" pos="0"/>
              </a:tabLst>
            </a:pPr>
            <a:r>
              <a:rPr b="0" lang="es-ES" sz="2400" spc="-1" strike="noStrike">
                <a:solidFill>
                  <a:srgbClr val="415665"/>
                </a:solidFill>
                <a:latin typeface="Source Sans Pro"/>
                <a:ea typeface="Source Sans Pro"/>
              </a:rPr>
              <a:t>Tourist number</a:t>
            </a:r>
            <a:endParaRPr b="0" lang="es-ES" sz="2400" spc="-1" strike="noStrike">
              <a:latin typeface="Arial"/>
            </a:endParaRPr>
          </a:p>
          <a:p>
            <a:pPr marL="76320">
              <a:lnSpc>
                <a:spcPct val="100000"/>
              </a:lnSpc>
              <a:spcBef>
                <a:spcPts val="601"/>
              </a:spcBef>
              <a:buNone/>
              <a:tabLst>
                <a:tab algn="l" pos="0"/>
              </a:tabLst>
            </a:pPr>
            <a:endParaRPr b="0" lang="es-ES" sz="2400" spc="-1" strike="noStrike">
              <a:latin typeface="Arial"/>
            </a:endParaRPr>
          </a:p>
          <a:p>
            <a:pPr marL="76320">
              <a:lnSpc>
                <a:spcPct val="100000"/>
              </a:lnSpc>
              <a:spcBef>
                <a:spcPts val="601"/>
              </a:spcBef>
              <a:buNone/>
              <a:tabLst>
                <a:tab algn="l" pos="0"/>
              </a:tabLst>
            </a:pPr>
            <a:endParaRPr b="0" lang="es-ES" sz="2400" spc="-1" strike="noStrike">
              <a:latin typeface="Arial"/>
            </a:endParaRPr>
          </a:p>
          <a:p>
            <a:pPr marL="76320">
              <a:lnSpc>
                <a:spcPct val="100000"/>
              </a:lnSpc>
              <a:spcBef>
                <a:spcPts val="601"/>
              </a:spcBef>
              <a:buNone/>
              <a:tabLst>
                <a:tab algn="l" pos="0"/>
              </a:tabLst>
            </a:pPr>
            <a:endParaRPr b="0" lang="es-ES" sz="2400" spc="-1" strike="noStrike">
              <a:latin typeface="Arial"/>
            </a:endParaRPr>
          </a:p>
          <a:p>
            <a:pPr marL="76320">
              <a:lnSpc>
                <a:spcPct val="100000"/>
              </a:lnSpc>
              <a:spcBef>
                <a:spcPts val="601"/>
              </a:spcBef>
              <a:buNone/>
              <a:tabLst>
                <a:tab algn="l" pos="0"/>
              </a:tabLst>
            </a:pPr>
            <a:endParaRPr b="0" lang="es-ES" sz="2400" spc="-1" strike="noStrike">
              <a:latin typeface="Arial"/>
            </a:endParaRPr>
          </a:p>
          <a:p>
            <a:pPr marL="76320">
              <a:lnSpc>
                <a:spcPct val="100000"/>
              </a:lnSpc>
              <a:spcBef>
                <a:spcPts val="601"/>
              </a:spcBef>
              <a:buNone/>
              <a:tabLst>
                <a:tab algn="l" pos="0"/>
              </a:tabLst>
            </a:pPr>
            <a:endParaRPr b="0" lang="es-ES" sz="2400" spc="-1" strike="noStrike">
              <a:latin typeface="Arial"/>
            </a:endParaRPr>
          </a:p>
          <a:p>
            <a:pPr marL="76320">
              <a:lnSpc>
                <a:spcPct val="100000"/>
              </a:lnSpc>
              <a:spcBef>
                <a:spcPts val="601"/>
              </a:spcBef>
              <a:buNone/>
              <a:tabLst>
                <a:tab algn="l" pos="0"/>
              </a:tabLst>
            </a:pPr>
            <a:endParaRPr b="0" lang="es-ES" sz="1500" spc="-1" strike="noStrike">
              <a:latin typeface="Arial"/>
            </a:endParaRPr>
          </a:p>
          <a:p>
            <a:pPr marL="76320">
              <a:lnSpc>
                <a:spcPct val="100000"/>
              </a:lnSpc>
              <a:spcBef>
                <a:spcPts val="601"/>
              </a:spcBef>
              <a:buNone/>
              <a:tabLst>
                <a:tab algn="l" pos="0"/>
              </a:tabLst>
            </a:pPr>
            <a:endParaRPr b="0" lang="es-ES" sz="1500" spc="-1" strike="noStrike">
              <a:latin typeface="Arial"/>
            </a:endParaRPr>
          </a:p>
          <a:p>
            <a:pPr marL="76320">
              <a:lnSpc>
                <a:spcPct val="100000"/>
              </a:lnSpc>
              <a:spcBef>
                <a:spcPts val="601"/>
              </a:spcBef>
              <a:buNone/>
              <a:tabLst>
                <a:tab algn="l" pos="0"/>
              </a:tabLst>
            </a:pPr>
            <a:endParaRPr b="0" lang="es-ES" sz="1500" spc="-1" strike="noStrike">
              <a:latin typeface="Arial"/>
            </a:endParaRPr>
          </a:p>
          <a:p>
            <a:pPr marL="76320">
              <a:lnSpc>
                <a:spcPct val="100000"/>
              </a:lnSpc>
              <a:spcBef>
                <a:spcPts val="601"/>
              </a:spcBef>
              <a:buNone/>
              <a:tabLst>
                <a:tab algn="l" pos="0"/>
              </a:tabLst>
            </a:pPr>
            <a:r>
              <a:rPr b="0" lang="en-GB" sz="1500" spc="-1" strike="noStrike" u="sng">
                <a:solidFill>
                  <a:srgbClr val="0db7c4"/>
                </a:solidFill>
                <a:uFillTx/>
                <a:latin typeface="Source Sans Pro"/>
                <a:ea typeface="Source Sans Pro"/>
                <a:hlinkClick r:id="rId1"/>
              </a:rPr>
              <a:t>Tourist Numbers Univariate Forecasting Dataset (kaggle.com)</a:t>
            </a:r>
            <a:endParaRPr b="0" lang="es-ES" sz="15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buNone/>
              <a:tabLst>
                <a:tab algn="l" pos="0"/>
              </a:tabLst>
            </a:pPr>
            <a:endParaRPr b="0" lang="es-ES" sz="2400" spc="-1" strike="noStrike">
              <a:latin typeface="Arial"/>
            </a:endParaRPr>
          </a:p>
        </p:txBody>
      </p:sp>
      <p:graphicFrame>
        <p:nvGraphicFramePr>
          <p:cNvPr id="351" name="Google Shape;228;p24"/>
          <p:cNvGraphicFramePr/>
          <p:nvPr/>
        </p:nvGraphicFramePr>
        <p:xfrm>
          <a:off x="4941360" y="1778400"/>
          <a:ext cx="3187440" cy="2458080"/>
        </p:xfrm>
        <a:graphic>
          <a:graphicData uri="http://schemas.openxmlformats.org/drawingml/2006/table">
            <a:tbl>
              <a:tblPr/>
              <a:tblGrid>
                <a:gridCol w="1459800"/>
                <a:gridCol w="1728000"/>
              </a:tblGrid>
              <a:tr h="688320">
                <a:tc>
                  <a:txBody>
                    <a:bodyPr lIns="91080" rIns="91080" tIns="68400" bIns="6840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s-ES" sz="1400" spc="-1" strike="noStrike">
                          <a:solidFill>
                            <a:srgbClr val="0db7c4"/>
                          </a:solidFill>
                          <a:latin typeface="Source Sans Pro"/>
                          <a:ea typeface="Source Sans Pro"/>
                        </a:rPr>
                        <a:t>Date (Unicode format)</a:t>
                      </a:r>
                      <a:endParaRPr b="0" lang="es-ES" sz="1400" spc="-1" strike="noStrike"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d9d9d9"/>
                      </a:solidFill>
                    </a:lnL>
                    <a:lnR w="9360">
                      <a:solidFill>
                        <a:srgbClr val="d9d9d9"/>
                      </a:solidFill>
                    </a:lnR>
                    <a:lnT w="9360">
                      <a:solidFill>
                        <a:srgbClr val="d9d9d9"/>
                      </a:solidFill>
                    </a:lnT>
                    <a:lnB w="38160">
                      <a:solidFill>
                        <a:srgbClr val="0db7c4"/>
                      </a:solidFill>
                    </a:lnB>
                    <a:solidFill>
                      <a:srgbClr val="f6f6f6"/>
                    </a:solidFill>
                  </a:tcPr>
                </a:tc>
                <a:tc>
                  <a:txBody>
                    <a:bodyPr lIns="91080" rIns="91080" tIns="68400" bIns="684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" sz="1100" spc="-1" strike="noStrike">
                          <a:solidFill>
                            <a:srgbClr val="0db7c4"/>
                          </a:solidFill>
                          <a:latin typeface="Source Sans Pro"/>
                          <a:ea typeface="Source Sans Pro"/>
                        </a:rPr>
                        <a:t>Tourist number (total turist number visiting the island)</a:t>
                      </a:r>
                      <a:endParaRPr b="0" lang="es-ES" sz="1100" spc="-1" strike="noStrike"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d9d9d9"/>
                      </a:solidFill>
                    </a:lnL>
                    <a:lnR w="9360">
                      <a:solidFill>
                        <a:srgbClr val="d9d9d9"/>
                      </a:solidFill>
                    </a:lnR>
                    <a:lnT w="9360">
                      <a:solidFill>
                        <a:srgbClr val="d9d9d9"/>
                      </a:solidFill>
                    </a:lnT>
                    <a:lnB w="38160">
                      <a:solidFill>
                        <a:srgbClr val="0db7c4"/>
                      </a:solidFill>
                    </a:lnB>
                    <a:solidFill>
                      <a:srgbClr val="f6f6f6"/>
                    </a:solidFill>
                  </a:tcPr>
                </a:tc>
              </a:tr>
              <a:tr h="300240">
                <a:tc>
                  <a:txBody>
                    <a:bodyPr lIns="91080" rIns="91080" tIns="68400" bIns="68400" anchor="ctr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" sz="1100" spc="-1" strike="noStrike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</a:rPr>
                        <a:t>33604</a:t>
                      </a:r>
                      <a:endParaRPr b="0" lang="es-ES" sz="1100" spc="-1" strike="noStrike"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d9d9d9"/>
                      </a:solidFill>
                    </a:lnL>
                    <a:lnR w="9360">
                      <a:solidFill>
                        <a:srgbClr val="d9d9d9"/>
                      </a:solidFill>
                    </a:lnR>
                    <a:lnT w="38160">
                      <a:solidFill>
                        <a:srgbClr val="0db7c4"/>
                      </a:solidFill>
                    </a:lnT>
                    <a:lnB w="9360">
                      <a:solidFill>
                        <a:srgbClr val="d9d9d9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1080" rIns="91080" tIns="68400" bIns="684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n-GB" sz="1100" spc="-1" strike="noStrike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</a:rPr>
                        <a:t>8414</a:t>
                      </a:r>
                      <a:endParaRPr b="0" lang="es-ES" sz="1100" spc="-1" strike="noStrike"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d9d9d9"/>
                      </a:solidFill>
                    </a:lnL>
                    <a:lnR w="9360">
                      <a:solidFill>
                        <a:srgbClr val="d9d9d9"/>
                      </a:solidFill>
                    </a:lnR>
                    <a:lnT w="38160">
                      <a:solidFill>
                        <a:srgbClr val="0db7c4"/>
                      </a:solidFill>
                    </a:lnT>
                    <a:lnB w="9360">
                      <a:solidFill>
                        <a:srgbClr val="d9d9d9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469440">
                <a:tc>
                  <a:txBody>
                    <a:bodyPr lIns="91080" rIns="91080" tIns="68400" bIns="68400" anchor="ctr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" sz="1100" spc="-1" strike="noStrike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</a:rPr>
                        <a:t>33635</a:t>
                      </a:r>
                      <a:endParaRPr b="0" lang="es-ES" sz="1100" spc="-1" strike="noStrike"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d9d9d9"/>
                      </a:solidFill>
                    </a:lnL>
                    <a:lnR w="9360">
                      <a:solidFill>
                        <a:srgbClr val="d9d9d9"/>
                      </a:solidFill>
                    </a:lnR>
                    <a:lnT w="9360">
                      <a:solidFill>
                        <a:srgbClr val="d9d9d9"/>
                      </a:solidFill>
                    </a:lnT>
                    <a:lnB w="9360">
                      <a:solidFill>
                        <a:srgbClr val="d9d9d9"/>
                      </a:solidFill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 lIns="91080" rIns="91080" tIns="68400" bIns="684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n-GB" sz="1100" spc="-1" strike="noStrike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</a:rPr>
                        <a:t>9767</a:t>
                      </a:r>
                      <a:endParaRPr b="0" lang="es-ES" sz="1100" spc="-1" strike="noStrike"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d9d9d9"/>
                      </a:solidFill>
                    </a:lnL>
                    <a:lnR w="9360">
                      <a:solidFill>
                        <a:srgbClr val="d9d9d9"/>
                      </a:solidFill>
                    </a:lnR>
                    <a:lnT w="9360">
                      <a:solidFill>
                        <a:srgbClr val="d9d9d9"/>
                      </a:solidFill>
                    </a:lnT>
                    <a:lnB w="9360">
                      <a:solidFill>
                        <a:srgbClr val="d9d9d9"/>
                      </a:solidFill>
                    </a:lnB>
                    <a:solidFill>
                      <a:srgbClr val="f0f0f0"/>
                    </a:solidFill>
                  </a:tcPr>
                </a:tc>
              </a:tr>
              <a:tr h="427680">
                <a:tc>
                  <a:txBody>
                    <a:bodyPr lIns="91080" rIns="91080" tIns="68400" bIns="68400" anchor="ctr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-GB" sz="1100" spc="-1" strike="noStrike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</a:rPr>
                        <a:t>33664</a:t>
                      </a:r>
                      <a:endParaRPr b="0" lang="es-ES" sz="1100" spc="-1" strike="noStrike"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d9d9d9"/>
                      </a:solidFill>
                    </a:lnL>
                    <a:lnR w="9360">
                      <a:solidFill>
                        <a:srgbClr val="d9d9d9"/>
                      </a:solidFill>
                    </a:lnR>
                    <a:lnT w="9360">
                      <a:solidFill>
                        <a:srgbClr val="d9d9d9"/>
                      </a:solidFill>
                    </a:lnT>
                    <a:lnB w="9360">
                      <a:solidFill>
                        <a:srgbClr val="d9d9d9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1080" rIns="91080" tIns="68400" bIns="684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n-GB" sz="1100" spc="-1" strike="noStrike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</a:rPr>
                        <a:t>13805</a:t>
                      </a:r>
                      <a:endParaRPr b="0" lang="es-ES" sz="1100" spc="-1" strike="noStrike"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d9d9d9"/>
                      </a:solidFill>
                    </a:lnL>
                    <a:lnR w="9360">
                      <a:solidFill>
                        <a:srgbClr val="d9d9d9"/>
                      </a:solidFill>
                    </a:lnR>
                    <a:lnT w="9360">
                      <a:solidFill>
                        <a:srgbClr val="d9d9d9"/>
                      </a:solidFill>
                    </a:lnT>
                    <a:lnB w="9360">
                      <a:solidFill>
                        <a:srgbClr val="d9d9d9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435960">
                <a:tc>
                  <a:txBody>
                    <a:bodyPr lIns="91080" rIns="91080" tIns="68400" bIns="68400" anchor="ctr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" sz="1100" spc="-1" strike="noStrike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</a:rPr>
                        <a:t>33695</a:t>
                      </a:r>
                      <a:endParaRPr b="0" lang="es-ES" sz="1100" spc="-1" strike="noStrike"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d9d9d9"/>
                      </a:solidFill>
                    </a:lnL>
                    <a:lnR w="9360">
                      <a:solidFill>
                        <a:srgbClr val="d9d9d9"/>
                      </a:solidFill>
                    </a:lnR>
                    <a:lnT w="9360">
                      <a:solidFill>
                        <a:srgbClr val="d9d9d9"/>
                      </a:solidFill>
                    </a:lnT>
                    <a:lnB w="9360">
                      <a:solidFill>
                        <a:srgbClr val="d9d9d9"/>
                      </a:solidFill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 lIns="91080" rIns="91080" tIns="68400" bIns="684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n-GB" sz="1100" spc="-1" strike="noStrike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</a:rPr>
                        <a:t>12987</a:t>
                      </a:r>
                      <a:endParaRPr b="0" lang="es-ES" sz="1100" spc="-1" strike="noStrike"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d9d9d9"/>
                      </a:solidFill>
                    </a:lnL>
                    <a:lnR w="9360">
                      <a:solidFill>
                        <a:srgbClr val="d9d9d9"/>
                      </a:solidFill>
                    </a:lnR>
                    <a:lnT w="9360">
                      <a:solidFill>
                        <a:srgbClr val="d9d9d9"/>
                      </a:solidFill>
                    </a:lnT>
                    <a:lnB w="9360">
                      <a:solidFill>
                        <a:srgbClr val="d9d9d9"/>
                      </a:solidFill>
                    </a:lnB>
                    <a:solidFill>
                      <a:srgbClr val="f0f0f0"/>
                    </a:solidFill>
                  </a:tcPr>
                </a:tc>
              </a:tr>
              <a:tr h="435960">
                <a:tc>
                  <a:txBody>
                    <a:bodyPr lIns="91080" rIns="91080" tIns="68400" bIns="68400" anchor="ctr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" sz="1100" spc="-1" strike="noStrike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</a:rPr>
                        <a:t>33725</a:t>
                      </a:r>
                      <a:endParaRPr b="0" lang="es-ES" sz="1100" spc="-1" strike="noStrike"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d9d9d9"/>
                      </a:solidFill>
                    </a:lnL>
                    <a:lnR w="9360">
                      <a:solidFill>
                        <a:srgbClr val="d9d9d9"/>
                      </a:solidFill>
                    </a:lnR>
                    <a:lnT w="9360">
                      <a:solidFill>
                        <a:srgbClr val="d9d9d9"/>
                      </a:solidFill>
                    </a:lnT>
                    <a:lnB w="9360">
                      <a:solidFill>
                        <a:srgbClr val="d9d9d9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1080" rIns="91080" tIns="68400" bIns="684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n-GB" sz="1100" spc="-1" strike="noStrike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</a:rPr>
                        <a:t>32190</a:t>
                      </a:r>
                      <a:endParaRPr b="0" lang="es-ES" sz="1100" spc="-1" strike="noStrike"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d9d9d9"/>
                      </a:solidFill>
                    </a:lnL>
                    <a:lnR w="9360">
                      <a:solidFill>
                        <a:srgbClr val="d9d9d9"/>
                      </a:solidFill>
                    </a:lnR>
                    <a:lnT w="9360">
                      <a:solidFill>
                        <a:srgbClr val="d9d9d9"/>
                      </a:solidFill>
                    </a:lnT>
                    <a:lnB w="9360">
                      <a:solidFill>
                        <a:srgbClr val="d9d9d9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PlaceHolder 1"/>
          <p:cNvSpPr>
            <a:spLocks noGrp="1"/>
          </p:cNvSpPr>
          <p:nvPr>
            <p:ph type="title"/>
          </p:nvPr>
        </p:nvSpPr>
        <p:spPr>
          <a:xfrm>
            <a:off x="844560" y="5760"/>
            <a:ext cx="3552120" cy="11397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400" spc="-1" strike="noStrike">
                <a:solidFill>
                  <a:srgbClr val="0db7c4"/>
                </a:solidFill>
                <a:latin typeface="Dosis"/>
                <a:ea typeface="Dosis"/>
              </a:rPr>
              <a:t>Stationarity</a:t>
            </a:r>
            <a:endParaRPr b="0" lang="es-E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3" name="PlaceHolder 2"/>
          <p:cNvSpPr>
            <a:spLocks noGrp="1"/>
          </p:cNvSpPr>
          <p:nvPr>
            <p:ph type="sldNum" idx="33"/>
          </p:nvPr>
        </p:nvSpPr>
        <p:spPr>
          <a:xfrm>
            <a:off x="0" y="0"/>
            <a:ext cx="669240" cy="11397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Autofit/>
          </a:bodyPr>
          <a:lstStyle>
            <a:lvl1pPr algn="ctr">
              <a:lnSpc>
                <a:spcPct val="100000"/>
              </a:lnSpc>
              <a:buNone/>
              <a:tabLst>
                <a:tab algn="l" pos="0"/>
              </a:tabLst>
              <a:defRPr b="0" lang="en" sz="2400" spc="-1" strike="noStrike">
                <a:solidFill>
                  <a:srgbClr val="ffffff"/>
                </a:solidFill>
                <a:latin typeface="Dosis"/>
                <a:ea typeface="Dosis"/>
              </a:defRPr>
            </a:lvl1pPr>
          </a:lstStyle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fld id="{DE1079F1-8184-4468-9BF0-295472C062C8}" type="slidenum">
              <a:rPr b="0" lang="en" sz="2400" spc="-1" strike="noStrike">
                <a:solidFill>
                  <a:srgbClr val="ffffff"/>
                </a:solidFill>
                <a:latin typeface="Dosis"/>
                <a:ea typeface="Dosis"/>
              </a:rPr>
              <a:t>&lt;número&gt;</a:t>
            </a:fld>
            <a:endParaRPr b="0" lang="es-ES" sz="2400" spc="-1" strike="noStrike">
              <a:latin typeface="Times New Roman"/>
            </a:endParaRPr>
          </a:p>
        </p:txBody>
      </p:sp>
      <p:sp>
        <p:nvSpPr>
          <p:cNvPr id="354" name="Google Shape;202;p27"/>
          <p:cNvSpPr/>
          <p:nvPr/>
        </p:nvSpPr>
        <p:spPr>
          <a:xfrm>
            <a:off x="844560" y="1140120"/>
            <a:ext cx="3064320" cy="2827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/>
          </a:bodyPr>
          <a:p>
            <a:pPr>
              <a:lnSpc>
                <a:spcPct val="90000"/>
              </a:lnSpc>
              <a:buNone/>
            </a:pPr>
            <a:endParaRPr b="0" lang="es-ES" sz="2600" spc="-1" strike="noStrike">
              <a:latin typeface="Arial"/>
            </a:endParaRPr>
          </a:p>
          <a:p>
            <a:pPr>
              <a:lnSpc>
                <a:spcPct val="90000"/>
              </a:lnSpc>
              <a:buNone/>
            </a:pPr>
            <a:r>
              <a:rPr b="0" lang="en-GB" sz="2600" spc="-1" strike="noStrike">
                <a:solidFill>
                  <a:srgbClr val="0e1221"/>
                </a:solidFill>
                <a:latin typeface="Source Sans Pro"/>
                <a:ea typeface="Source Sans Pro"/>
              </a:rPr>
              <a:t>A stationary time series </a:t>
            </a:r>
            <a:r>
              <a:rPr b="0" i="1" lang="en-GB" sz="2600" spc="-1" strike="noStrike">
                <a:solidFill>
                  <a:srgbClr val="0e1221"/>
                </a:solidFill>
                <a:latin typeface="Source Sans Pro"/>
                <a:ea typeface="Source Sans Pro"/>
              </a:rPr>
              <a:t>mean</a:t>
            </a:r>
            <a:r>
              <a:rPr b="0" lang="en-GB" sz="2600" spc="-1" strike="noStrike">
                <a:solidFill>
                  <a:srgbClr val="0e1221"/>
                </a:solidFill>
                <a:latin typeface="Source Sans Pro"/>
                <a:ea typeface="Source Sans Pro"/>
              </a:rPr>
              <a:t> and </a:t>
            </a:r>
            <a:r>
              <a:rPr b="0" i="1" lang="en-GB" sz="2600" spc="-1" strike="noStrike">
                <a:solidFill>
                  <a:srgbClr val="0e1221"/>
                </a:solidFill>
                <a:latin typeface="Source Sans Pro"/>
                <a:ea typeface="Source Sans Pro"/>
              </a:rPr>
              <a:t>variance</a:t>
            </a:r>
            <a:r>
              <a:rPr b="0" lang="en-GB" sz="2600" spc="-1" strike="noStrike">
                <a:solidFill>
                  <a:srgbClr val="0e1221"/>
                </a:solidFill>
                <a:latin typeface="Source Sans Pro"/>
                <a:ea typeface="Source Sans Pro"/>
              </a:rPr>
              <a:t> doesn’t change.</a:t>
            </a:r>
            <a:endParaRPr b="0" lang="es-ES" sz="2600" spc="-1" strike="noStrike">
              <a:latin typeface="Arial"/>
            </a:endParaRPr>
          </a:p>
          <a:p>
            <a:pPr>
              <a:lnSpc>
                <a:spcPct val="90000"/>
              </a:lnSpc>
              <a:buNone/>
            </a:pPr>
            <a:endParaRPr b="0" lang="es-ES" sz="2400" spc="-1" strike="noStrike">
              <a:latin typeface="Arial"/>
            </a:endParaRPr>
          </a:p>
        </p:txBody>
      </p:sp>
      <p:pic>
        <p:nvPicPr>
          <p:cNvPr id="355" name="Picture 4" descr="Imagen de salida"/>
          <p:cNvPicPr/>
          <p:nvPr/>
        </p:nvPicPr>
        <p:blipFill>
          <a:blip r:embed="rId1"/>
          <a:stretch/>
        </p:blipFill>
        <p:spPr>
          <a:xfrm>
            <a:off x="4397040" y="762480"/>
            <a:ext cx="4003200" cy="4003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PlaceHolder 1"/>
          <p:cNvSpPr>
            <a:spLocks noGrp="1"/>
          </p:cNvSpPr>
          <p:nvPr>
            <p:ph type="title"/>
          </p:nvPr>
        </p:nvSpPr>
        <p:spPr>
          <a:xfrm>
            <a:off x="844560" y="5760"/>
            <a:ext cx="3552120" cy="11397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400" spc="-1" strike="noStrike">
                <a:solidFill>
                  <a:srgbClr val="0db7c4"/>
                </a:solidFill>
                <a:latin typeface="Dosis"/>
                <a:ea typeface="Dosis"/>
              </a:rPr>
              <a:t>Stationarity</a:t>
            </a:r>
            <a:endParaRPr b="0" lang="es-E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7" name="PlaceHolder 2"/>
          <p:cNvSpPr>
            <a:spLocks noGrp="1"/>
          </p:cNvSpPr>
          <p:nvPr>
            <p:ph type="sldNum" idx="34"/>
          </p:nvPr>
        </p:nvSpPr>
        <p:spPr>
          <a:xfrm>
            <a:off x="0" y="0"/>
            <a:ext cx="669240" cy="11397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Autofit/>
          </a:bodyPr>
          <a:lstStyle>
            <a:lvl1pPr algn="ctr">
              <a:lnSpc>
                <a:spcPct val="100000"/>
              </a:lnSpc>
              <a:buNone/>
              <a:tabLst>
                <a:tab algn="l" pos="0"/>
              </a:tabLst>
              <a:defRPr b="0" lang="en" sz="2400" spc="-1" strike="noStrike">
                <a:solidFill>
                  <a:srgbClr val="ffffff"/>
                </a:solidFill>
                <a:latin typeface="Dosis"/>
                <a:ea typeface="Dosis"/>
              </a:defRPr>
            </a:lvl1pPr>
          </a:lstStyle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fld id="{3F822A61-D723-4399-A267-1DDA9CB9CE46}" type="slidenum">
              <a:rPr b="0" lang="en" sz="2400" spc="-1" strike="noStrike">
                <a:solidFill>
                  <a:srgbClr val="ffffff"/>
                </a:solidFill>
                <a:latin typeface="Dosis"/>
                <a:ea typeface="Dosis"/>
              </a:rPr>
              <a:t>&lt;número&gt;</a:t>
            </a:fld>
            <a:endParaRPr b="0" lang="es-ES" sz="2400" spc="-1" strike="noStrike">
              <a:latin typeface="Times New Roman"/>
            </a:endParaRPr>
          </a:p>
        </p:txBody>
      </p:sp>
      <p:pic>
        <p:nvPicPr>
          <p:cNvPr id="358" name="Gráfico 7" descr=""/>
          <p:cNvPicPr/>
          <p:nvPr/>
        </p:nvPicPr>
        <p:blipFill>
          <a:blip r:embed="rId1"/>
          <a:stretch/>
        </p:blipFill>
        <p:spPr>
          <a:xfrm>
            <a:off x="2136240" y="1140120"/>
            <a:ext cx="2546280" cy="1697400"/>
          </a:xfrm>
          <a:prstGeom prst="rect">
            <a:avLst/>
          </a:prstGeom>
          <a:ln w="0">
            <a:noFill/>
          </a:ln>
        </p:spPr>
      </p:pic>
      <p:pic>
        <p:nvPicPr>
          <p:cNvPr id="359" name="Gráfico 9" descr=""/>
          <p:cNvPicPr/>
          <p:nvPr/>
        </p:nvPicPr>
        <p:blipFill>
          <a:blip r:embed="rId2"/>
          <a:stretch/>
        </p:blipFill>
        <p:spPr>
          <a:xfrm>
            <a:off x="5476680" y="1140120"/>
            <a:ext cx="2546280" cy="1697400"/>
          </a:xfrm>
          <a:prstGeom prst="rect">
            <a:avLst/>
          </a:prstGeom>
          <a:ln w="0">
            <a:noFill/>
          </a:ln>
        </p:spPr>
      </p:pic>
      <p:pic>
        <p:nvPicPr>
          <p:cNvPr id="360" name="Gráfico 11" descr=""/>
          <p:cNvPicPr/>
          <p:nvPr/>
        </p:nvPicPr>
        <p:blipFill>
          <a:blip r:embed="rId3"/>
          <a:stretch/>
        </p:blipFill>
        <p:spPr>
          <a:xfrm>
            <a:off x="2136240" y="2959200"/>
            <a:ext cx="2546280" cy="1697400"/>
          </a:xfrm>
          <a:prstGeom prst="rect">
            <a:avLst/>
          </a:prstGeom>
          <a:ln w="0">
            <a:noFill/>
          </a:ln>
        </p:spPr>
      </p:pic>
      <p:pic>
        <p:nvPicPr>
          <p:cNvPr id="361" name="Gráfico 13" descr=""/>
          <p:cNvPicPr/>
          <p:nvPr/>
        </p:nvPicPr>
        <p:blipFill>
          <a:blip r:embed="rId4"/>
          <a:stretch/>
        </p:blipFill>
        <p:spPr>
          <a:xfrm>
            <a:off x="5476680" y="2959200"/>
            <a:ext cx="2546280" cy="1697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PlaceHolder 1"/>
          <p:cNvSpPr>
            <a:spLocks noGrp="1"/>
          </p:cNvSpPr>
          <p:nvPr>
            <p:ph type="title"/>
          </p:nvPr>
        </p:nvSpPr>
        <p:spPr>
          <a:xfrm>
            <a:off x="844560" y="5760"/>
            <a:ext cx="3552120" cy="11397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400" spc="-1" strike="noStrike">
                <a:solidFill>
                  <a:srgbClr val="0db7c4"/>
                </a:solidFill>
                <a:latin typeface="Dosis"/>
                <a:ea typeface="Dosis"/>
              </a:rPr>
              <a:t>Length</a:t>
            </a:r>
            <a:endParaRPr b="0" lang="es-E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3" name="PlaceHolder 2"/>
          <p:cNvSpPr>
            <a:spLocks noGrp="1"/>
          </p:cNvSpPr>
          <p:nvPr>
            <p:ph type="sldNum" idx="35"/>
          </p:nvPr>
        </p:nvSpPr>
        <p:spPr>
          <a:xfrm>
            <a:off x="0" y="0"/>
            <a:ext cx="669240" cy="11397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Autofit/>
          </a:bodyPr>
          <a:lstStyle>
            <a:lvl1pPr algn="ctr">
              <a:lnSpc>
                <a:spcPct val="100000"/>
              </a:lnSpc>
              <a:buNone/>
              <a:tabLst>
                <a:tab algn="l" pos="0"/>
              </a:tabLst>
              <a:defRPr b="0" lang="en" sz="2400" spc="-1" strike="noStrike">
                <a:solidFill>
                  <a:srgbClr val="ffffff"/>
                </a:solidFill>
                <a:latin typeface="Dosis"/>
                <a:ea typeface="Dosis"/>
              </a:defRPr>
            </a:lvl1pPr>
          </a:lstStyle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fld id="{CF4C1E6D-4DF6-4787-82A9-8AE2AA2046C2}" type="slidenum">
              <a:rPr b="0" lang="en" sz="2400" spc="-1" strike="noStrike">
                <a:solidFill>
                  <a:srgbClr val="ffffff"/>
                </a:solidFill>
                <a:latin typeface="Dosis"/>
                <a:ea typeface="Dosis"/>
              </a:rPr>
              <a:t>&lt;número&gt;</a:t>
            </a:fld>
            <a:endParaRPr b="0" lang="es-ES" sz="2400" spc="-1" strike="noStrike">
              <a:latin typeface="Times New Roman"/>
            </a:endParaRPr>
          </a:p>
        </p:txBody>
      </p:sp>
      <p:sp>
        <p:nvSpPr>
          <p:cNvPr id="364" name="Google Shape;202;p27"/>
          <p:cNvSpPr/>
          <p:nvPr/>
        </p:nvSpPr>
        <p:spPr>
          <a:xfrm>
            <a:off x="844560" y="1140120"/>
            <a:ext cx="3064320" cy="2827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0" lang="en-GB" sz="2600" spc="-1" strike="noStrike">
                <a:solidFill>
                  <a:srgbClr val="0e1221"/>
                </a:solidFill>
                <a:latin typeface="Source Sans Pro"/>
                <a:ea typeface="Source Sans Pro"/>
              </a:rPr>
              <a:t>Number of timestamps</a:t>
            </a:r>
            <a:endParaRPr b="0" lang="es-ES" sz="2600" spc="-1" strike="noStrike">
              <a:latin typeface="Arial"/>
            </a:endParaRPr>
          </a:p>
          <a:p>
            <a:pPr>
              <a:lnSpc>
                <a:spcPct val="90000"/>
              </a:lnSpc>
              <a:buNone/>
            </a:pPr>
            <a:endParaRPr b="0" lang="es-ES" sz="2400" spc="-1" strike="noStrike">
              <a:latin typeface="Arial"/>
            </a:endParaRPr>
          </a:p>
        </p:txBody>
      </p:sp>
      <p:graphicFrame>
        <p:nvGraphicFramePr>
          <p:cNvPr id="365" name="Google Shape;228;p24"/>
          <p:cNvGraphicFramePr/>
          <p:nvPr/>
        </p:nvGraphicFramePr>
        <p:xfrm>
          <a:off x="2977920" y="1240200"/>
          <a:ext cx="1937520" cy="2458080"/>
        </p:xfrm>
        <a:graphic>
          <a:graphicData uri="http://schemas.openxmlformats.org/drawingml/2006/table">
            <a:tbl>
              <a:tblPr/>
              <a:tblGrid>
                <a:gridCol w="1207800"/>
                <a:gridCol w="729720"/>
              </a:tblGrid>
              <a:tr h="688320">
                <a:tc>
                  <a:txBody>
                    <a:bodyPr lIns="91080" rIns="91080" tIns="68400" bIns="6840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s-ES" sz="1400" spc="-1" strike="noStrike">
                          <a:solidFill>
                            <a:srgbClr val="0db7c4"/>
                          </a:solidFill>
                          <a:latin typeface="Source Sans Pro"/>
                          <a:ea typeface="Source Sans Pro"/>
                        </a:rPr>
                        <a:t>Timestamps</a:t>
                      </a:r>
                      <a:endParaRPr b="0" lang="es-ES" sz="1400" spc="-1" strike="noStrike"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d9d9d9"/>
                      </a:solidFill>
                    </a:lnL>
                    <a:lnR w="9360">
                      <a:solidFill>
                        <a:srgbClr val="d9d9d9"/>
                      </a:solidFill>
                    </a:lnR>
                    <a:lnT w="9360">
                      <a:solidFill>
                        <a:srgbClr val="d9d9d9"/>
                      </a:solidFill>
                    </a:lnT>
                    <a:lnB w="38160">
                      <a:solidFill>
                        <a:srgbClr val="0db7c4"/>
                      </a:solidFill>
                    </a:lnB>
                    <a:solidFill>
                      <a:srgbClr val="f6f6f6"/>
                    </a:solidFill>
                  </a:tcPr>
                </a:tc>
                <a:tc>
                  <a:txBody>
                    <a:bodyPr lIns="91080" rIns="91080" tIns="68400" bIns="684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" sz="1100" spc="-1" strike="noStrike">
                          <a:solidFill>
                            <a:srgbClr val="0db7c4"/>
                          </a:solidFill>
                          <a:latin typeface="Source Sans Pro"/>
                          <a:ea typeface="Source Sans Pro"/>
                        </a:rPr>
                        <a:t>Value</a:t>
                      </a:r>
                      <a:endParaRPr b="0" lang="es-ES" sz="1100" spc="-1" strike="noStrike"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d9d9d9"/>
                      </a:solidFill>
                    </a:lnL>
                    <a:lnR w="9360">
                      <a:solidFill>
                        <a:srgbClr val="d9d9d9"/>
                      </a:solidFill>
                    </a:lnR>
                    <a:lnT w="9360">
                      <a:solidFill>
                        <a:srgbClr val="d9d9d9"/>
                      </a:solidFill>
                    </a:lnT>
                    <a:lnB w="38160">
                      <a:solidFill>
                        <a:srgbClr val="0db7c4"/>
                      </a:solidFill>
                    </a:lnB>
                    <a:solidFill>
                      <a:srgbClr val="f6f6f6"/>
                    </a:solidFill>
                  </a:tcPr>
                </a:tc>
              </a:tr>
              <a:tr h="300240">
                <a:tc>
                  <a:txBody>
                    <a:bodyPr lIns="91080" rIns="91080" tIns="68400" bIns="68400" anchor="ctr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-GB" sz="1100" spc="-1" strike="noStrike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</a:rPr>
                        <a:t>2023-01-01</a:t>
                      </a:r>
                      <a:endParaRPr b="0" lang="es-ES" sz="1100" spc="-1" strike="noStrike"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d9d9d9"/>
                      </a:solidFill>
                    </a:lnL>
                    <a:lnR w="9360">
                      <a:solidFill>
                        <a:srgbClr val="d9d9d9"/>
                      </a:solidFill>
                    </a:lnR>
                    <a:lnT w="38160">
                      <a:solidFill>
                        <a:srgbClr val="0db7c4"/>
                      </a:solidFill>
                    </a:lnT>
                    <a:lnB w="9360">
                      <a:solidFill>
                        <a:srgbClr val="d9d9d9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1080" rIns="91080" tIns="68400" bIns="684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n-GB" sz="1100" spc="-1" strike="noStrike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</a:rPr>
                        <a:t>43</a:t>
                      </a:r>
                      <a:endParaRPr b="0" lang="es-ES" sz="1100" spc="-1" strike="noStrike"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d9d9d9"/>
                      </a:solidFill>
                    </a:lnL>
                    <a:lnR w="9360">
                      <a:solidFill>
                        <a:srgbClr val="d9d9d9"/>
                      </a:solidFill>
                    </a:lnR>
                    <a:lnT w="38160">
                      <a:solidFill>
                        <a:srgbClr val="0db7c4"/>
                      </a:solidFill>
                    </a:lnT>
                    <a:lnB w="9360">
                      <a:solidFill>
                        <a:srgbClr val="d9d9d9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469440">
                <a:tc>
                  <a:txBody>
                    <a:bodyPr lIns="91080" rIns="91080" tIns="68400" bIns="68400" anchor="ctr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-GB" sz="1100" spc="-1" strike="noStrike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</a:rPr>
                        <a:t>2023-01-02</a:t>
                      </a:r>
                      <a:endParaRPr b="0" lang="es-ES" sz="1100" spc="-1" strike="noStrike"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d9d9d9"/>
                      </a:solidFill>
                    </a:lnL>
                    <a:lnR w="9360">
                      <a:solidFill>
                        <a:srgbClr val="d9d9d9"/>
                      </a:solidFill>
                    </a:lnR>
                    <a:lnT w="9360">
                      <a:solidFill>
                        <a:srgbClr val="d9d9d9"/>
                      </a:solidFill>
                    </a:lnT>
                    <a:lnB w="9360">
                      <a:solidFill>
                        <a:srgbClr val="d9d9d9"/>
                      </a:solidFill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 lIns="91080" rIns="91080" tIns="68400" bIns="684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n-GB" sz="1100" spc="-1" strike="noStrike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</a:rPr>
                        <a:t>22</a:t>
                      </a:r>
                      <a:endParaRPr b="0" lang="es-ES" sz="1100" spc="-1" strike="noStrike"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d9d9d9"/>
                      </a:solidFill>
                    </a:lnL>
                    <a:lnR w="9360">
                      <a:solidFill>
                        <a:srgbClr val="d9d9d9"/>
                      </a:solidFill>
                    </a:lnR>
                    <a:lnT w="9360">
                      <a:solidFill>
                        <a:srgbClr val="d9d9d9"/>
                      </a:solidFill>
                    </a:lnT>
                    <a:lnB w="9360">
                      <a:solidFill>
                        <a:srgbClr val="d9d9d9"/>
                      </a:solidFill>
                    </a:lnB>
                    <a:solidFill>
                      <a:srgbClr val="f0f0f0"/>
                    </a:solidFill>
                  </a:tcPr>
                </a:tc>
              </a:tr>
              <a:tr h="427680">
                <a:tc>
                  <a:txBody>
                    <a:bodyPr lIns="91080" rIns="91080" tIns="68400" bIns="68400" anchor="ctr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-GB" sz="1100" spc="-1" strike="noStrike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</a:rPr>
                        <a:t>2023-01-03</a:t>
                      </a:r>
                      <a:endParaRPr b="0" lang="es-ES" sz="1100" spc="-1" strike="noStrike"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d9d9d9"/>
                      </a:solidFill>
                    </a:lnL>
                    <a:lnR w="9360">
                      <a:solidFill>
                        <a:srgbClr val="d9d9d9"/>
                      </a:solidFill>
                    </a:lnR>
                    <a:lnT w="9360">
                      <a:solidFill>
                        <a:srgbClr val="d9d9d9"/>
                      </a:solidFill>
                    </a:lnT>
                    <a:lnB w="9360">
                      <a:solidFill>
                        <a:srgbClr val="d9d9d9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1080" rIns="91080" tIns="68400" bIns="684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n-GB" sz="1100" spc="-1" strike="noStrike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</a:rPr>
                        <a:t>25</a:t>
                      </a:r>
                      <a:endParaRPr b="0" lang="es-ES" sz="1100" spc="-1" strike="noStrike"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d9d9d9"/>
                      </a:solidFill>
                    </a:lnL>
                    <a:lnR w="9360">
                      <a:solidFill>
                        <a:srgbClr val="d9d9d9"/>
                      </a:solidFill>
                    </a:lnR>
                    <a:lnT w="9360">
                      <a:solidFill>
                        <a:srgbClr val="d9d9d9"/>
                      </a:solidFill>
                    </a:lnT>
                    <a:lnB w="9360">
                      <a:solidFill>
                        <a:srgbClr val="d9d9d9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435960">
                <a:tc>
                  <a:txBody>
                    <a:bodyPr lIns="91080" rIns="91080" tIns="68400" bIns="68400" anchor="ctr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-GB" sz="1100" spc="-1" strike="noStrike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</a:rPr>
                        <a:t>2023-01-04</a:t>
                      </a:r>
                      <a:endParaRPr b="0" lang="es-ES" sz="1100" spc="-1" strike="noStrike"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d9d9d9"/>
                      </a:solidFill>
                    </a:lnL>
                    <a:lnR w="9360">
                      <a:solidFill>
                        <a:srgbClr val="d9d9d9"/>
                      </a:solidFill>
                    </a:lnR>
                    <a:lnT w="9360">
                      <a:solidFill>
                        <a:srgbClr val="d9d9d9"/>
                      </a:solidFill>
                    </a:lnT>
                    <a:lnB w="9360">
                      <a:solidFill>
                        <a:srgbClr val="d9d9d9"/>
                      </a:solidFill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 lIns="91080" rIns="91080" tIns="68400" bIns="684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n-GB" sz="1100" spc="-1" strike="noStrike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</a:rPr>
                        <a:t>43</a:t>
                      </a:r>
                      <a:endParaRPr b="0" lang="es-ES" sz="1100" spc="-1" strike="noStrike"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d9d9d9"/>
                      </a:solidFill>
                    </a:lnL>
                    <a:lnR w="9360">
                      <a:solidFill>
                        <a:srgbClr val="d9d9d9"/>
                      </a:solidFill>
                    </a:lnR>
                    <a:lnT w="9360">
                      <a:solidFill>
                        <a:srgbClr val="d9d9d9"/>
                      </a:solidFill>
                    </a:lnT>
                    <a:lnB w="9360">
                      <a:solidFill>
                        <a:srgbClr val="d9d9d9"/>
                      </a:solidFill>
                    </a:lnB>
                    <a:solidFill>
                      <a:srgbClr val="f0f0f0"/>
                    </a:solidFill>
                  </a:tcPr>
                </a:tc>
              </a:tr>
              <a:tr h="435960">
                <a:tc>
                  <a:txBody>
                    <a:bodyPr lIns="91080" rIns="91080" tIns="68400" bIns="68400" anchor="ctr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-GB" sz="1100" spc="-1" strike="noStrike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</a:rPr>
                        <a:t>2023-01-05</a:t>
                      </a:r>
                      <a:endParaRPr b="0" lang="es-ES" sz="1100" spc="-1" strike="noStrike"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d9d9d9"/>
                      </a:solidFill>
                    </a:lnL>
                    <a:lnR w="9360">
                      <a:solidFill>
                        <a:srgbClr val="d9d9d9"/>
                      </a:solidFill>
                    </a:lnR>
                    <a:lnT w="9360">
                      <a:solidFill>
                        <a:srgbClr val="d9d9d9"/>
                      </a:solidFill>
                    </a:lnT>
                    <a:lnB w="9360">
                      <a:solidFill>
                        <a:srgbClr val="d9d9d9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1080" rIns="91080" tIns="68400" bIns="684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n-GB" sz="1100" spc="-1" strike="noStrike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</a:rPr>
                        <a:t>33</a:t>
                      </a:r>
                      <a:endParaRPr b="0" lang="es-ES" sz="1100" spc="-1" strike="noStrike"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d9d9d9"/>
                      </a:solidFill>
                    </a:lnL>
                    <a:lnR w="9360">
                      <a:solidFill>
                        <a:srgbClr val="d9d9d9"/>
                      </a:solidFill>
                    </a:lnR>
                    <a:lnT w="9360">
                      <a:solidFill>
                        <a:srgbClr val="d9d9d9"/>
                      </a:solidFill>
                    </a:lnT>
                    <a:lnB w="9360">
                      <a:solidFill>
                        <a:srgbClr val="d9d9d9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366" name="Gráfico 6" descr=""/>
          <p:cNvPicPr/>
          <p:nvPr/>
        </p:nvPicPr>
        <p:blipFill>
          <a:blip r:embed="rId1"/>
          <a:stretch/>
        </p:blipFill>
        <p:spPr>
          <a:xfrm>
            <a:off x="5538240" y="1240200"/>
            <a:ext cx="3319560" cy="1991520"/>
          </a:xfrm>
          <a:prstGeom prst="rect">
            <a:avLst/>
          </a:prstGeom>
          <a:ln w="0">
            <a:noFill/>
          </a:ln>
        </p:spPr>
      </p:pic>
      <p:sp>
        <p:nvSpPr>
          <p:cNvPr id="367" name="Google Shape;202;p27"/>
          <p:cNvSpPr/>
          <p:nvPr/>
        </p:nvSpPr>
        <p:spPr>
          <a:xfrm>
            <a:off x="5947920" y="3761280"/>
            <a:ext cx="2471040" cy="483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0" lang="en-GB" sz="2600" spc="-1" strike="noStrike">
                <a:solidFill>
                  <a:srgbClr val="0e1221"/>
                </a:solidFill>
                <a:latin typeface="Source Sans Pro"/>
                <a:ea typeface="Source Sans Pro"/>
              </a:rPr>
              <a:t>length ?</a:t>
            </a:r>
            <a:endParaRPr b="0" lang="es-ES" sz="2600" spc="-1" strike="noStrike">
              <a:latin typeface="Arial"/>
            </a:endParaRPr>
          </a:p>
          <a:p>
            <a:pPr>
              <a:lnSpc>
                <a:spcPct val="90000"/>
              </a:lnSpc>
              <a:buNone/>
            </a:pPr>
            <a:endParaRPr b="0" lang="es-E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PlaceHolder 1"/>
          <p:cNvSpPr>
            <a:spLocks noGrp="1"/>
          </p:cNvSpPr>
          <p:nvPr>
            <p:ph type="title"/>
          </p:nvPr>
        </p:nvSpPr>
        <p:spPr>
          <a:xfrm>
            <a:off x="844560" y="5760"/>
            <a:ext cx="3552120" cy="11397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ES" sz="2400" spc="-1" strike="noStrike">
                <a:solidFill>
                  <a:srgbClr val="0db7c4"/>
                </a:solidFill>
                <a:latin typeface="Dosis"/>
                <a:ea typeface="Dosis"/>
              </a:rPr>
              <a:t>Proffessors</a:t>
            </a:r>
            <a:endParaRPr b="0" lang="es-E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8" name="PlaceHolder 2"/>
          <p:cNvSpPr>
            <a:spLocks noGrp="1"/>
          </p:cNvSpPr>
          <p:nvPr>
            <p:ph/>
          </p:nvPr>
        </p:nvSpPr>
        <p:spPr>
          <a:xfrm>
            <a:off x="844560" y="1537920"/>
            <a:ext cx="6257160" cy="33876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marL="457200" indent="-380880">
              <a:lnSpc>
                <a:spcPct val="100000"/>
              </a:lnSpc>
              <a:spcBef>
                <a:spcPts val="601"/>
              </a:spcBef>
              <a:buClr>
                <a:srgbClr val="0db7c4"/>
              </a:buClr>
              <a:buFont typeface="Source Sans Pro"/>
              <a:buChar char="▹"/>
            </a:pPr>
            <a:r>
              <a:rPr b="0" lang="es-ES" sz="2400" spc="-1" strike="noStrike">
                <a:solidFill>
                  <a:srgbClr val="415665"/>
                </a:solidFill>
                <a:latin typeface="Source Sans Pro"/>
                <a:ea typeface="Source Sans Pro"/>
              </a:rPr>
              <a:t>Víctor Rodríguez Fernández </a:t>
            </a:r>
            <a:r>
              <a:rPr b="0" lang="es-ES" sz="2400" spc="-1" strike="noStrike" u="sng">
                <a:solidFill>
                  <a:srgbClr val="0db7c4"/>
                </a:solidFill>
                <a:uFillTx/>
                <a:latin typeface="Source Sans Pro"/>
                <a:ea typeface="Source Sans Pro"/>
                <a:hlinkClick r:id="rId1"/>
              </a:rPr>
              <a:t>victor.rfernandez@upm.es</a:t>
            </a:r>
            <a:endParaRPr b="0" lang="es-ES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buNone/>
            </a:pPr>
            <a:endParaRPr b="0" lang="es-ES" sz="2400" spc="-1" strike="noStrike">
              <a:solidFill>
                <a:srgbClr val="000000"/>
              </a:solidFill>
              <a:latin typeface="Arial"/>
            </a:endParaRPr>
          </a:p>
          <a:p>
            <a:pPr marL="457200" indent="-380880">
              <a:lnSpc>
                <a:spcPct val="100000"/>
              </a:lnSpc>
              <a:buClr>
                <a:srgbClr val="0db7c4"/>
              </a:buClr>
              <a:buFont typeface="Source Sans Pro"/>
              <a:buChar char="▹"/>
            </a:pPr>
            <a:r>
              <a:rPr b="0" lang="es-ES" sz="2400" spc="-1" strike="noStrike">
                <a:solidFill>
                  <a:srgbClr val="415665"/>
                </a:solidFill>
                <a:latin typeface="Source Sans Pro"/>
                <a:ea typeface="Source Sans Pro"/>
              </a:rPr>
              <a:t>María Inmaculada Santamaría Valenzuela </a:t>
            </a:r>
            <a:r>
              <a:rPr b="0" lang="es-ES" sz="2400" spc="-1" strike="noStrike" u="sng">
                <a:solidFill>
                  <a:srgbClr val="0db7c4"/>
                </a:solidFill>
                <a:uFillTx/>
                <a:latin typeface="Source Sans Pro"/>
                <a:ea typeface="Source Sans Pro"/>
                <a:hlinkClick r:id="rId2"/>
              </a:rPr>
              <a:t>mi.santamaria@upm.es</a:t>
            </a:r>
            <a:r>
              <a:rPr b="0" lang="es-ES" sz="2400" spc="-1" strike="noStrike">
                <a:solidFill>
                  <a:srgbClr val="415665"/>
                </a:solidFill>
                <a:latin typeface="Source Sans Pro"/>
                <a:ea typeface="Source Sans Pro"/>
              </a:rPr>
              <a:t> </a:t>
            </a:r>
            <a:endParaRPr b="0" lang="es-ES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buNone/>
              <a:tabLst>
                <a:tab algn="l" pos="0"/>
              </a:tabLst>
            </a:pPr>
            <a:endParaRPr b="0" lang="es-E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9" name="PlaceHolder 3"/>
          <p:cNvSpPr>
            <a:spLocks noGrp="1"/>
          </p:cNvSpPr>
          <p:nvPr>
            <p:ph type="sldNum" idx="9"/>
          </p:nvPr>
        </p:nvSpPr>
        <p:spPr>
          <a:xfrm>
            <a:off x="0" y="0"/>
            <a:ext cx="669240" cy="11397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Autofit/>
          </a:bodyPr>
          <a:lstStyle>
            <a:lvl1pPr algn="ctr">
              <a:lnSpc>
                <a:spcPct val="100000"/>
              </a:lnSpc>
              <a:buNone/>
              <a:tabLst>
                <a:tab algn="l" pos="0"/>
              </a:tabLst>
              <a:defRPr b="0" lang="en" sz="2400" spc="-1" strike="noStrike">
                <a:solidFill>
                  <a:srgbClr val="ffffff"/>
                </a:solidFill>
                <a:latin typeface="Dosis"/>
                <a:ea typeface="Dosis"/>
              </a:defRPr>
            </a:lvl1pPr>
          </a:lstStyle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fld id="{AC4645EB-1C4F-41A5-B706-EF78BCE260A5}" type="slidenum">
              <a:rPr b="0" lang="en" sz="2400" spc="-1" strike="noStrike">
                <a:solidFill>
                  <a:srgbClr val="ffffff"/>
                </a:solidFill>
                <a:latin typeface="Dosis"/>
                <a:ea typeface="Dosis"/>
              </a:rPr>
              <a:t>&lt;número&gt;</a:t>
            </a:fld>
            <a:endParaRPr b="0" lang="es-ES" sz="24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PlaceHolder 1"/>
          <p:cNvSpPr>
            <a:spLocks noGrp="1"/>
          </p:cNvSpPr>
          <p:nvPr>
            <p:ph type="title"/>
          </p:nvPr>
        </p:nvSpPr>
        <p:spPr>
          <a:xfrm>
            <a:off x="844560" y="5760"/>
            <a:ext cx="3552120" cy="11397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400" spc="-1" strike="noStrike">
                <a:solidFill>
                  <a:srgbClr val="0db7c4"/>
                </a:solidFill>
                <a:latin typeface="Dosis"/>
                <a:ea typeface="Dosis"/>
              </a:rPr>
              <a:t>Length</a:t>
            </a:r>
            <a:endParaRPr b="0" lang="es-E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9" name="PlaceHolder 2"/>
          <p:cNvSpPr>
            <a:spLocks noGrp="1"/>
          </p:cNvSpPr>
          <p:nvPr>
            <p:ph type="sldNum" idx="36"/>
          </p:nvPr>
        </p:nvSpPr>
        <p:spPr>
          <a:xfrm>
            <a:off x="0" y="0"/>
            <a:ext cx="669240" cy="11397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Autofit/>
          </a:bodyPr>
          <a:lstStyle>
            <a:lvl1pPr algn="ctr">
              <a:lnSpc>
                <a:spcPct val="100000"/>
              </a:lnSpc>
              <a:buNone/>
              <a:tabLst>
                <a:tab algn="l" pos="0"/>
              </a:tabLst>
              <a:defRPr b="0" lang="en" sz="2400" spc="-1" strike="noStrike">
                <a:solidFill>
                  <a:srgbClr val="ffffff"/>
                </a:solidFill>
                <a:latin typeface="Dosis"/>
                <a:ea typeface="Dosis"/>
              </a:defRPr>
            </a:lvl1pPr>
          </a:lstStyle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fld id="{5E207865-BA16-44F8-98ED-989B53AE70B1}" type="slidenum">
              <a:rPr b="0" lang="en" sz="2400" spc="-1" strike="noStrike">
                <a:solidFill>
                  <a:srgbClr val="ffffff"/>
                </a:solidFill>
                <a:latin typeface="Dosis"/>
                <a:ea typeface="Dosis"/>
              </a:rPr>
              <a:t>&lt;número&gt;</a:t>
            </a:fld>
            <a:endParaRPr b="0" lang="es-ES" sz="2400" spc="-1" strike="noStrike">
              <a:latin typeface="Times New Roman"/>
            </a:endParaRPr>
          </a:p>
        </p:txBody>
      </p:sp>
      <p:sp>
        <p:nvSpPr>
          <p:cNvPr id="370" name="Google Shape;202;p27"/>
          <p:cNvSpPr/>
          <p:nvPr/>
        </p:nvSpPr>
        <p:spPr>
          <a:xfrm>
            <a:off x="844560" y="1140120"/>
            <a:ext cx="3064320" cy="2827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0" lang="en-GB" sz="2600" spc="-1" strike="noStrike">
                <a:solidFill>
                  <a:srgbClr val="0e1221"/>
                </a:solidFill>
                <a:latin typeface="Source Sans Pro"/>
                <a:ea typeface="Source Sans Pro"/>
              </a:rPr>
              <a:t>And…</a:t>
            </a:r>
            <a:endParaRPr b="0" lang="es-ES" sz="2600" spc="-1" strike="noStrike">
              <a:latin typeface="Arial"/>
            </a:endParaRPr>
          </a:p>
          <a:p>
            <a:pPr>
              <a:lnSpc>
                <a:spcPct val="90000"/>
              </a:lnSpc>
              <a:buNone/>
            </a:pPr>
            <a:r>
              <a:rPr b="0" lang="en-GB" sz="2600" spc="-1" strike="noStrike">
                <a:solidFill>
                  <a:srgbClr val="0e1221"/>
                </a:solidFill>
                <a:latin typeface="Source Sans Pro"/>
                <a:ea typeface="Source Sans Pro"/>
              </a:rPr>
              <a:t>multivariate?</a:t>
            </a:r>
            <a:endParaRPr b="0" lang="es-ES" sz="2600" spc="-1" strike="noStrike">
              <a:latin typeface="Arial"/>
            </a:endParaRPr>
          </a:p>
          <a:p>
            <a:pPr>
              <a:lnSpc>
                <a:spcPct val="90000"/>
              </a:lnSpc>
              <a:buNone/>
            </a:pPr>
            <a:endParaRPr b="0" lang="es-ES" sz="2400" spc="-1" strike="noStrike">
              <a:latin typeface="Arial"/>
            </a:endParaRPr>
          </a:p>
        </p:txBody>
      </p:sp>
      <p:graphicFrame>
        <p:nvGraphicFramePr>
          <p:cNvPr id="371" name="Google Shape;228;p24"/>
          <p:cNvGraphicFramePr/>
          <p:nvPr/>
        </p:nvGraphicFramePr>
        <p:xfrm>
          <a:off x="2977920" y="1240200"/>
          <a:ext cx="2650680" cy="2458080"/>
        </p:xfrm>
        <a:graphic>
          <a:graphicData uri="http://schemas.openxmlformats.org/drawingml/2006/table">
            <a:tbl>
              <a:tblPr/>
              <a:tblGrid>
                <a:gridCol w="1266480"/>
                <a:gridCol w="486360"/>
                <a:gridCol w="478080"/>
                <a:gridCol w="419760"/>
              </a:tblGrid>
              <a:tr h="688320">
                <a:tc>
                  <a:txBody>
                    <a:bodyPr lIns="91080" rIns="91080" tIns="68400" bIns="6840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s-ES" sz="1400" spc="-1" strike="noStrike">
                          <a:solidFill>
                            <a:srgbClr val="0db7c4"/>
                          </a:solidFill>
                          <a:latin typeface="Source Sans Pro"/>
                          <a:ea typeface="Source Sans Pro"/>
                        </a:rPr>
                        <a:t>Timestamps</a:t>
                      </a:r>
                      <a:endParaRPr b="0" lang="es-ES" sz="1400" spc="-1" strike="noStrike"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d9d9d9"/>
                      </a:solidFill>
                    </a:lnL>
                    <a:lnR w="9360">
                      <a:solidFill>
                        <a:srgbClr val="d9d9d9"/>
                      </a:solidFill>
                    </a:lnR>
                    <a:lnT w="9360">
                      <a:solidFill>
                        <a:srgbClr val="d9d9d9"/>
                      </a:solidFill>
                    </a:lnT>
                    <a:lnB w="38160">
                      <a:solidFill>
                        <a:srgbClr val="0db7c4"/>
                      </a:solidFill>
                    </a:lnB>
                    <a:solidFill>
                      <a:srgbClr val="f6f6f6"/>
                    </a:solidFill>
                  </a:tcPr>
                </a:tc>
                <a:tc>
                  <a:txBody>
                    <a:bodyPr lIns="91080" rIns="91080" tIns="68400" bIns="684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" sz="1100" spc="-1" strike="noStrike">
                          <a:solidFill>
                            <a:srgbClr val="0db7c4"/>
                          </a:solidFill>
                          <a:latin typeface="Source Sans Pro"/>
                          <a:ea typeface="Source Sans Pro"/>
                        </a:rPr>
                        <a:t>V1</a:t>
                      </a:r>
                      <a:endParaRPr b="0" lang="es-ES" sz="1100" spc="-1" strike="noStrike"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d9d9d9"/>
                      </a:solidFill>
                    </a:lnL>
                    <a:lnR w="9360">
                      <a:solidFill>
                        <a:srgbClr val="d9d9d9"/>
                      </a:solidFill>
                    </a:lnR>
                    <a:lnT w="9360">
                      <a:solidFill>
                        <a:srgbClr val="d9d9d9"/>
                      </a:solidFill>
                    </a:lnT>
                    <a:lnB w="38160">
                      <a:solidFill>
                        <a:srgbClr val="0db7c4"/>
                      </a:solidFill>
                    </a:lnB>
                    <a:solidFill>
                      <a:srgbClr val="f6f6f6"/>
                    </a:solidFill>
                  </a:tcPr>
                </a:tc>
                <a:tc>
                  <a:txBody>
                    <a:bodyPr lIns="91080" rIns="91080" tIns="68400" bIns="684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s-ES" sz="1100" spc="-1" strike="noStrike">
                          <a:solidFill>
                            <a:srgbClr val="0db7c4"/>
                          </a:solidFill>
                          <a:latin typeface="Source Sans Pro"/>
                          <a:ea typeface="Source Sans Pro"/>
                        </a:rPr>
                        <a:t>V2</a:t>
                      </a:r>
                      <a:endParaRPr b="0" lang="es-ES" sz="1100" spc="-1" strike="noStrike"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d9d9d9"/>
                      </a:solidFill>
                    </a:lnL>
                    <a:lnR w="9360">
                      <a:solidFill>
                        <a:srgbClr val="d9d9d9"/>
                      </a:solidFill>
                    </a:lnR>
                    <a:lnT w="9360">
                      <a:solidFill>
                        <a:srgbClr val="d9d9d9"/>
                      </a:solidFill>
                    </a:lnT>
                    <a:lnB w="38160">
                      <a:solidFill>
                        <a:srgbClr val="0db7c4"/>
                      </a:solidFill>
                    </a:lnB>
                    <a:solidFill>
                      <a:srgbClr val="f6f6f6"/>
                    </a:solidFill>
                  </a:tcPr>
                </a:tc>
                <a:tc>
                  <a:txBody>
                    <a:bodyPr lIns="91080" rIns="91080" tIns="68400" bIns="684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s-ES" sz="1100" spc="-1" strike="noStrike">
                          <a:solidFill>
                            <a:srgbClr val="0db7c4"/>
                          </a:solidFill>
                          <a:latin typeface="Source Sans Pro"/>
                          <a:ea typeface="Source Sans Pro"/>
                        </a:rPr>
                        <a:t>V3</a:t>
                      </a:r>
                      <a:endParaRPr b="0" lang="es-ES" sz="1100" spc="-1" strike="noStrike"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d9d9d9"/>
                      </a:solidFill>
                    </a:lnL>
                    <a:lnR w="9360">
                      <a:solidFill>
                        <a:srgbClr val="d9d9d9"/>
                      </a:solidFill>
                    </a:lnR>
                    <a:lnT w="9360">
                      <a:solidFill>
                        <a:srgbClr val="d9d9d9"/>
                      </a:solidFill>
                    </a:lnT>
                    <a:lnB w="38160">
                      <a:solidFill>
                        <a:srgbClr val="0db7c4"/>
                      </a:solidFill>
                    </a:lnB>
                    <a:solidFill>
                      <a:srgbClr val="f6f6f6"/>
                    </a:solidFill>
                  </a:tcPr>
                </a:tc>
              </a:tr>
              <a:tr h="300240">
                <a:tc>
                  <a:txBody>
                    <a:bodyPr lIns="91080" rIns="91080" tIns="68400" bIns="68400" anchor="ctr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-GB" sz="1100" spc="-1" strike="noStrike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</a:rPr>
                        <a:t>2023-01-01</a:t>
                      </a:r>
                      <a:endParaRPr b="0" lang="es-ES" sz="1100" spc="-1" strike="noStrike"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d9d9d9"/>
                      </a:solidFill>
                    </a:lnL>
                    <a:lnR w="9360">
                      <a:solidFill>
                        <a:srgbClr val="d9d9d9"/>
                      </a:solidFill>
                    </a:lnR>
                    <a:lnT w="38160">
                      <a:solidFill>
                        <a:srgbClr val="0db7c4"/>
                      </a:solidFill>
                    </a:lnT>
                    <a:lnB w="9360">
                      <a:solidFill>
                        <a:srgbClr val="d9d9d9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1080" rIns="91080" tIns="68400" bIns="684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n-GB" sz="1100" spc="-1" strike="noStrike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</a:rPr>
                        <a:t>16</a:t>
                      </a:r>
                      <a:endParaRPr b="0" lang="es-ES" sz="1100" spc="-1" strike="noStrike"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d9d9d9"/>
                      </a:solidFill>
                    </a:lnL>
                    <a:lnR w="9360">
                      <a:solidFill>
                        <a:srgbClr val="d9d9d9"/>
                      </a:solidFill>
                    </a:lnR>
                    <a:lnT w="38160">
                      <a:solidFill>
                        <a:srgbClr val="0db7c4"/>
                      </a:solidFill>
                    </a:lnT>
                    <a:lnB w="9360">
                      <a:solidFill>
                        <a:srgbClr val="d9d9d9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1080" rIns="91080" tIns="68400" bIns="684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s-ES" sz="1100" spc="-1" strike="noStrike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</a:rPr>
                        <a:t>25</a:t>
                      </a:r>
                      <a:endParaRPr b="0" lang="es-ES" sz="1100" spc="-1" strike="noStrike"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d9d9d9"/>
                      </a:solidFill>
                    </a:lnL>
                    <a:lnR w="9360">
                      <a:solidFill>
                        <a:srgbClr val="d9d9d9"/>
                      </a:solidFill>
                    </a:lnR>
                    <a:lnT w="38160">
                      <a:solidFill>
                        <a:srgbClr val="0db7c4"/>
                      </a:solidFill>
                    </a:lnT>
                    <a:lnB w="9360">
                      <a:solidFill>
                        <a:srgbClr val="d9d9d9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1080" rIns="91080" tIns="68400" bIns="684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s-ES" sz="1100" spc="-1" strike="noStrike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</a:rPr>
                        <a:t>41</a:t>
                      </a:r>
                      <a:endParaRPr b="0" lang="es-ES" sz="1100" spc="-1" strike="noStrike"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d9d9d9"/>
                      </a:solidFill>
                    </a:lnL>
                    <a:lnR w="9360">
                      <a:solidFill>
                        <a:srgbClr val="d9d9d9"/>
                      </a:solidFill>
                    </a:lnR>
                    <a:lnT w="38160">
                      <a:solidFill>
                        <a:srgbClr val="0db7c4"/>
                      </a:solidFill>
                    </a:lnT>
                    <a:lnB w="9360">
                      <a:solidFill>
                        <a:srgbClr val="d9d9d9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469440">
                <a:tc>
                  <a:txBody>
                    <a:bodyPr lIns="91080" rIns="91080" tIns="68400" bIns="68400" anchor="ctr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-GB" sz="1100" spc="-1" strike="noStrike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</a:rPr>
                        <a:t>2023-01-02</a:t>
                      </a:r>
                      <a:endParaRPr b="0" lang="es-ES" sz="1100" spc="-1" strike="noStrike"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d9d9d9"/>
                      </a:solidFill>
                    </a:lnL>
                    <a:lnR w="9360">
                      <a:solidFill>
                        <a:srgbClr val="d9d9d9"/>
                      </a:solidFill>
                    </a:lnR>
                    <a:lnT w="9360">
                      <a:solidFill>
                        <a:srgbClr val="d9d9d9"/>
                      </a:solidFill>
                    </a:lnT>
                    <a:lnB w="9360">
                      <a:solidFill>
                        <a:srgbClr val="d9d9d9"/>
                      </a:solidFill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 lIns="91080" rIns="91080" tIns="68400" bIns="684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n-GB" sz="1100" spc="-1" strike="noStrike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</a:rPr>
                        <a:t>46</a:t>
                      </a:r>
                      <a:endParaRPr b="0" lang="es-ES" sz="1100" spc="-1" strike="noStrike"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d9d9d9"/>
                      </a:solidFill>
                    </a:lnL>
                    <a:lnR w="9360">
                      <a:solidFill>
                        <a:srgbClr val="d9d9d9"/>
                      </a:solidFill>
                    </a:lnR>
                    <a:lnT w="9360">
                      <a:solidFill>
                        <a:srgbClr val="d9d9d9"/>
                      </a:solidFill>
                    </a:lnT>
                    <a:lnB w="9360">
                      <a:solidFill>
                        <a:srgbClr val="d9d9d9"/>
                      </a:solidFill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 lIns="91080" rIns="91080" tIns="68400" bIns="684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s-ES" sz="1100" spc="-1" strike="noStrike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</a:rPr>
                        <a:t>47</a:t>
                      </a:r>
                      <a:endParaRPr b="0" lang="es-ES" sz="1100" spc="-1" strike="noStrike"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d9d9d9"/>
                      </a:solidFill>
                    </a:lnL>
                    <a:lnR w="9360">
                      <a:solidFill>
                        <a:srgbClr val="d9d9d9"/>
                      </a:solidFill>
                    </a:lnR>
                    <a:lnT w="9360">
                      <a:solidFill>
                        <a:srgbClr val="d9d9d9"/>
                      </a:solidFill>
                    </a:lnT>
                    <a:lnB w="9360">
                      <a:solidFill>
                        <a:srgbClr val="d9d9d9"/>
                      </a:solidFill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 lIns="91080" rIns="91080" tIns="68400" bIns="684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s-ES" sz="1100" spc="-1" strike="noStrike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</a:rPr>
                        <a:t>42</a:t>
                      </a:r>
                      <a:endParaRPr b="0" lang="es-ES" sz="1100" spc="-1" strike="noStrike"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d9d9d9"/>
                      </a:solidFill>
                    </a:lnL>
                    <a:lnR w="9360">
                      <a:solidFill>
                        <a:srgbClr val="d9d9d9"/>
                      </a:solidFill>
                    </a:lnR>
                    <a:lnT w="9360">
                      <a:solidFill>
                        <a:srgbClr val="d9d9d9"/>
                      </a:solidFill>
                    </a:lnT>
                    <a:lnB w="9360">
                      <a:solidFill>
                        <a:srgbClr val="d9d9d9"/>
                      </a:solidFill>
                    </a:lnB>
                    <a:solidFill>
                      <a:srgbClr val="f0f0f0"/>
                    </a:solidFill>
                  </a:tcPr>
                </a:tc>
              </a:tr>
              <a:tr h="427680">
                <a:tc>
                  <a:txBody>
                    <a:bodyPr lIns="91080" rIns="91080" tIns="68400" bIns="68400" anchor="ctr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-GB" sz="1100" spc="-1" strike="noStrike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</a:rPr>
                        <a:t>2023-01-03</a:t>
                      </a:r>
                      <a:endParaRPr b="0" lang="es-ES" sz="1100" spc="-1" strike="noStrike"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d9d9d9"/>
                      </a:solidFill>
                    </a:lnL>
                    <a:lnR w="9360">
                      <a:solidFill>
                        <a:srgbClr val="d9d9d9"/>
                      </a:solidFill>
                    </a:lnR>
                    <a:lnT w="9360">
                      <a:solidFill>
                        <a:srgbClr val="d9d9d9"/>
                      </a:solidFill>
                    </a:lnT>
                    <a:lnB w="9360">
                      <a:solidFill>
                        <a:srgbClr val="d9d9d9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1080" rIns="91080" tIns="68400" bIns="684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n-GB" sz="1100" spc="-1" strike="noStrike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</a:rPr>
                        <a:t>36</a:t>
                      </a:r>
                      <a:endParaRPr b="0" lang="es-ES" sz="1100" spc="-1" strike="noStrike"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d9d9d9"/>
                      </a:solidFill>
                    </a:lnL>
                    <a:lnR w="9360">
                      <a:solidFill>
                        <a:srgbClr val="d9d9d9"/>
                      </a:solidFill>
                    </a:lnR>
                    <a:lnT w="9360">
                      <a:solidFill>
                        <a:srgbClr val="d9d9d9"/>
                      </a:solidFill>
                    </a:lnT>
                    <a:lnB w="9360">
                      <a:solidFill>
                        <a:srgbClr val="d9d9d9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1080" rIns="91080" tIns="68400" bIns="684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s-ES" sz="1100" spc="-1" strike="noStrike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</a:rPr>
                        <a:t>47</a:t>
                      </a:r>
                      <a:endParaRPr b="0" lang="es-ES" sz="1100" spc="-1" strike="noStrike"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d9d9d9"/>
                      </a:solidFill>
                    </a:lnL>
                    <a:lnR w="9360">
                      <a:solidFill>
                        <a:srgbClr val="d9d9d9"/>
                      </a:solidFill>
                    </a:lnR>
                    <a:lnT w="9360">
                      <a:solidFill>
                        <a:srgbClr val="d9d9d9"/>
                      </a:solidFill>
                    </a:lnT>
                    <a:lnB w="9360">
                      <a:solidFill>
                        <a:srgbClr val="d9d9d9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1080" rIns="91080" tIns="68400" bIns="684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s-ES" sz="1100" spc="-1" strike="noStrike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</a:rPr>
                        <a:t>26</a:t>
                      </a:r>
                      <a:endParaRPr b="0" lang="es-ES" sz="1100" spc="-1" strike="noStrike"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d9d9d9"/>
                      </a:solidFill>
                    </a:lnL>
                    <a:lnR w="9360">
                      <a:solidFill>
                        <a:srgbClr val="d9d9d9"/>
                      </a:solidFill>
                    </a:lnR>
                    <a:lnT w="9360">
                      <a:solidFill>
                        <a:srgbClr val="d9d9d9"/>
                      </a:solidFill>
                    </a:lnT>
                    <a:lnB w="9360">
                      <a:solidFill>
                        <a:srgbClr val="d9d9d9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435960">
                <a:tc>
                  <a:txBody>
                    <a:bodyPr lIns="91080" rIns="91080" tIns="68400" bIns="68400" anchor="ctr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-GB" sz="1100" spc="-1" strike="noStrike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</a:rPr>
                        <a:t>2023-01-04</a:t>
                      </a:r>
                      <a:endParaRPr b="0" lang="es-ES" sz="1100" spc="-1" strike="noStrike"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d9d9d9"/>
                      </a:solidFill>
                    </a:lnL>
                    <a:lnR w="9360">
                      <a:solidFill>
                        <a:srgbClr val="d9d9d9"/>
                      </a:solidFill>
                    </a:lnR>
                    <a:lnT w="9360">
                      <a:solidFill>
                        <a:srgbClr val="d9d9d9"/>
                      </a:solidFill>
                    </a:lnT>
                    <a:lnB w="9360">
                      <a:solidFill>
                        <a:srgbClr val="d9d9d9"/>
                      </a:solidFill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 lIns="91080" rIns="91080" tIns="68400" bIns="684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n-GB" sz="1100" spc="-1" strike="noStrike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</a:rPr>
                        <a:t>40</a:t>
                      </a:r>
                      <a:endParaRPr b="0" lang="es-ES" sz="1100" spc="-1" strike="noStrike"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d9d9d9"/>
                      </a:solidFill>
                    </a:lnL>
                    <a:lnR w="9360">
                      <a:solidFill>
                        <a:srgbClr val="d9d9d9"/>
                      </a:solidFill>
                    </a:lnR>
                    <a:lnT w="9360">
                      <a:solidFill>
                        <a:srgbClr val="d9d9d9"/>
                      </a:solidFill>
                    </a:lnT>
                    <a:lnB w="9360">
                      <a:solidFill>
                        <a:srgbClr val="d9d9d9"/>
                      </a:solidFill>
                    </a:lnB>
                    <a:solidFill>
                      <a:srgbClr val="f0f0f0"/>
                    </a:solidFill>
                  </a:tcPr>
                </a:tc>
                <a:tc>
                  <a:tcPr anchor="ctr" marL="91080" marR="91080">
                    <a:lnL w="9360">
                      <a:solidFill>
                        <a:srgbClr val="d9d9d9"/>
                      </a:solidFill>
                    </a:lnL>
                    <a:lnR w="9360">
                      <a:solidFill>
                        <a:srgbClr val="d9d9d9"/>
                      </a:solidFill>
                    </a:lnR>
                    <a:lnT w="9360">
                      <a:solidFill>
                        <a:srgbClr val="d9d9d9"/>
                      </a:solidFill>
                    </a:lnT>
                    <a:lnB w="9360">
                      <a:solidFill>
                        <a:srgbClr val="d9d9d9"/>
                      </a:solidFill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 lIns="91080" rIns="91080" tIns="68400" bIns="684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s-ES" sz="1100" spc="-1" strike="noStrike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</a:rPr>
                        <a:t>42</a:t>
                      </a:r>
                      <a:endParaRPr b="0" lang="es-ES" sz="1100" spc="-1" strike="noStrike"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d9d9d9"/>
                      </a:solidFill>
                    </a:lnL>
                    <a:lnR w="9360">
                      <a:solidFill>
                        <a:srgbClr val="d9d9d9"/>
                      </a:solidFill>
                    </a:lnR>
                    <a:lnT w="9360">
                      <a:solidFill>
                        <a:srgbClr val="d9d9d9"/>
                      </a:solidFill>
                    </a:lnT>
                    <a:lnB w="9360">
                      <a:solidFill>
                        <a:srgbClr val="d9d9d9"/>
                      </a:solidFill>
                    </a:lnB>
                    <a:solidFill>
                      <a:srgbClr val="f0f0f0"/>
                    </a:solidFill>
                  </a:tcPr>
                </a:tc>
              </a:tr>
              <a:tr h="435960">
                <a:tc>
                  <a:txBody>
                    <a:bodyPr lIns="91080" rIns="91080" tIns="68400" bIns="68400" anchor="ctr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-GB" sz="1100" spc="-1" strike="noStrike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</a:rPr>
                        <a:t>2023-01-05</a:t>
                      </a:r>
                      <a:endParaRPr b="0" lang="es-ES" sz="1100" spc="-1" strike="noStrike"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d9d9d9"/>
                      </a:solidFill>
                    </a:lnL>
                    <a:lnR w="9360">
                      <a:solidFill>
                        <a:srgbClr val="d9d9d9"/>
                      </a:solidFill>
                    </a:lnR>
                    <a:lnT w="9360">
                      <a:solidFill>
                        <a:srgbClr val="d9d9d9"/>
                      </a:solidFill>
                    </a:lnT>
                    <a:lnB w="9360">
                      <a:solidFill>
                        <a:srgbClr val="d9d9d9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1080" rIns="91080" tIns="68400" bIns="684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n-GB" sz="1100" spc="-1" strike="noStrike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</a:rPr>
                        <a:t>15</a:t>
                      </a:r>
                      <a:endParaRPr b="0" lang="es-ES" sz="1100" spc="-1" strike="noStrike"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d9d9d9"/>
                      </a:solidFill>
                    </a:lnL>
                    <a:lnR w="9360">
                      <a:solidFill>
                        <a:srgbClr val="d9d9d9"/>
                      </a:solidFill>
                    </a:lnR>
                    <a:lnT w="9360">
                      <a:solidFill>
                        <a:srgbClr val="d9d9d9"/>
                      </a:solidFill>
                    </a:lnT>
                    <a:lnB w="9360">
                      <a:solidFill>
                        <a:srgbClr val="d9d9d9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cPr anchor="ctr" marL="91080" marR="91080">
                    <a:lnL w="9360">
                      <a:solidFill>
                        <a:srgbClr val="d9d9d9"/>
                      </a:solidFill>
                    </a:lnL>
                    <a:lnR w="9360">
                      <a:solidFill>
                        <a:srgbClr val="d9d9d9"/>
                      </a:solidFill>
                    </a:lnR>
                    <a:lnT w="9360">
                      <a:solidFill>
                        <a:srgbClr val="d9d9d9"/>
                      </a:solidFill>
                    </a:lnT>
                    <a:lnB w="9360">
                      <a:solidFill>
                        <a:srgbClr val="d9d9d9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1080" rIns="91080" tIns="68400" bIns="684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n-GB" sz="1100" spc="-1" strike="noStrike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</a:rPr>
                        <a:t>20</a:t>
                      </a:r>
                      <a:endParaRPr b="0" lang="es-ES" sz="1100" spc="-1" strike="noStrike"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d9d9d9"/>
                      </a:solidFill>
                    </a:lnL>
                    <a:lnR w="9360">
                      <a:solidFill>
                        <a:srgbClr val="d9d9d9"/>
                      </a:solidFill>
                    </a:lnR>
                    <a:lnT w="9360">
                      <a:solidFill>
                        <a:srgbClr val="d9d9d9"/>
                      </a:solidFill>
                    </a:lnT>
                    <a:lnB w="9360">
                      <a:solidFill>
                        <a:srgbClr val="d9d9d9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372" name="Google Shape;202;p27"/>
          <p:cNvSpPr/>
          <p:nvPr/>
        </p:nvSpPr>
        <p:spPr>
          <a:xfrm>
            <a:off x="5947920" y="3761280"/>
            <a:ext cx="2471040" cy="483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0" lang="en-GB" sz="2600" spc="-1" strike="noStrike">
                <a:solidFill>
                  <a:srgbClr val="0e1221"/>
                </a:solidFill>
                <a:latin typeface="Source Sans Pro"/>
                <a:ea typeface="Source Sans Pro"/>
              </a:rPr>
              <a:t>length ?</a:t>
            </a:r>
            <a:endParaRPr b="0" lang="es-ES" sz="2600" spc="-1" strike="noStrike">
              <a:latin typeface="Arial"/>
            </a:endParaRPr>
          </a:p>
          <a:p>
            <a:pPr>
              <a:lnSpc>
                <a:spcPct val="90000"/>
              </a:lnSpc>
              <a:buNone/>
            </a:pPr>
            <a:endParaRPr b="0" lang="es-ES" sz="2400" spc="-1" strike="noStrike">
              <a:latin typeface="Arial"/>
            </a:endParaRPr>
          </a:p>
        </p:txBody>
      </p:sp>
      <p:pic>
        <p:nvPicPr>
          <p:cNvPr id="373" name="Gráfico 6" descr=""/>
          <p:cNvPicPr/>
          <p:nvPr/>
        </p:nvPicPr>
        <p:blipFill>
          <a:blip r:embed="rId1"/>
          <a:stretch/>
        </p:blipFill>
        <p:spPr>
          <a:xfrm>
            <a:off x="5747760" y="1312560"/>
            <a:ext cx="2871360" cy="1722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PlaceHolder 1"/>
          <p:cNvSpPr>
            <a:spLocks noGrp="1"/>
          </p:cNvSpPr>
          <p:nvPr>
            <p:ph type="title"/>
          </p:nvPr>
        </p:nvSpPr>
        <p:spPr>
          <a:xfrm>
            <a:off x="844560" y="5760"/>
            <a:ext cx="3552120" cy="11397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400" spc="-1" strike="noStrike">
                <a:solidFill>
                  <a:srgbClr val="0db7c4"/>
                </a:solidFill>
                <a:latin typeface="Dosis"/>
                <a:ea typeface="Dosis"/>
              </a:rPr>
              <a:t>Length</a:t>
            </a:r>
            <a:endParaRPr b="0" lang="es-E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5" name="PlaceHolder 2"/>
          <p:cNvSpPr>
            <a:spLocks noGrp="1"/>
          </p:cNvSpPr>
          <p:nvPr>
            <p:ph type="sldNum" idx="37"/>
          </p:nvPr>
        </p:nvSpPr>
        <p:spPr>
          <a:xfrm>
            <a:off x="0" y="0"/>
            <a:ext cx="669240" cy="11397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Autofit/>
          </a:bodyPr>
          <a:lstStyle>
            <a:lvl1pPr algn="ctr">
              <a:lnSpc>
                <a:spcPct val="100000"/>
              </a:lnSpc>
              <a:buNone/>
              <a:tabLst>
                <a:tab algn="l" pos="0"/>
              </a:tabLst>
              <a:defRPr b="0" lang="en" sz="2400" spc="-1" strike="noStrike">
                <a:solidFill>
                  <a:srgbClr val="ffffff"/>
                </a:solidFill>
                <a:latin typeface="Dosis"/>
                <a:ea typeface="Dosis"/>
              </a:defRPr>
            </a:lvl1pPr>
          </a:lstStyle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fld id="{99D7E9F3-F830-4E40-AFEA-8D0AC14C3D43}" type="slidenum">
              <a:rPr b="0" lang="en" sz="2400" spc="-1" strike="noStrike">
                <a:solidFill>
                  <a:srgbClr val="ffffff"/>
                </a:solidFill>
                <a:latin typeface="Dosis"/>
                <a:ea typeface="Dosis"/>
              </a:rPr>
              <a:t>&lt;número&gt;</a:t>
            </a:fld>
            <a:endParaRPr b="0" lang="es-ES" sz="2400" spc="-1" strike="noStrike">
              <a:latin typeface="Times New Roman"/>
            </a:endParaRPr>
          </a:p>
        </p:txBody>
      </p:sp>
      <p:sp>
        <p:nvSpPr>
          <p:cNvPr id="376" name="Google Shape;202;p27"/>
          <p:cNvSpPr/>
          <p:nvPr/>
        </p:nvSpPr>
        <p:spPr>
          <a:xfrm>
            <a:off x="844560" y="1140120"/>
            <a:ext cx="3064320" cy="2827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0" lang="en-GB" sz="2600" spc="-1" strike="noStrike">
                <a:solidFill>
                  <a:srgbClr val="0e1221"/>
                </a:solidFill>
                <a:latin typeface="Source Sans Pro"/>
                <a:ea typeface="Source Sans Pro"/>
              </a:rPr>
              <a:t>And…</a:t>
            </a:r>
            <a:endParaRPr b="0" lang="es-ES" sz="2600" spc="-1" strike="noStrike">
              <a:latin typeface="Arial"/>
            </a:endParaRPr>
          </a:p>
          <a:p>
            <a:pPr>
              <a:lnSpc>
                <a:spcPct val="90000"/>
              </a:lnSpc>
              <a:buNone/>
            </a:pPr>
            <a:r>
              <a:rPr b="0" lang="en-GB" sz="2600" spc="-1" strike="noStrike">
                <a:solidFill>
                  <a:srgbClr val="0e1221"/>
                </a:solidFill>
                <a:latin typeface="Source Sans Pro"/>
                <a:ea typeface="Source Sans Pro"/>
              </a:rPr>
              <a:t>multivariate?</a:t>
            </a:r>
            <a:endParaRPr b="0" lang="es-ES" sz="2600" spc="-1" strike="noStrike">
              <a:latin typeface="Arial"/>
            </a:endParaRPr>
          </a:p>
          <a:p>
            <a:pPr>
              <a:lnSpc>
                <a:spcPct val="90000"/>
              </a:lnSpc>
              <a:buNone/>
            </a:pPr>
            <a:endParaRPr b="0" lang="es-ES" sz="2400" spc="-1" strike="noStrike">
              <a:latin typeface="Arial"/>
            </a:endParaRPr>
          </a:p>
        </p:txBody>
      </p:sp>
      <p:graphicFrame>
        <p:nvGraphicFramePr>
          <p:cNvPr id="377" name="Google Shape;228;p24"/>
          <p:cNvGraphicFramePr/>
          <p:nvPr/>
        </p:nvGraphicFramePr>
        <p:xfrm>
          <a:off x="2977920" y="1240200"/>
          <a:ext cx="2650680" cy="2458080"/>
        </p:xfrm>
        <a:graphic>
          <a:graphicData uri="http://schemas.openxmlformats.org/drawingml/2006/table">
            <a:tbl>
              <a:tblPr/>
              <a:tblGrid>
                <a:gridCol w="1266480"/>
                <a:gridCol w="486360"/>
                <a:gridCol w="478080"/>
                <a:gridCol w="419760"/>
              </a:tblGrid>
              <a:tr h="688320">
                <a:tc>
                  <a:txBody>
                    <a:bodyPr lIns="91080" rIns="91080" tIns="68400" bIns="6840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s-ES" sz="1400" spc="-1" strike="noStrike">
                          <a:solidFill>
                            <a:srgbClr val="0db7c4"/>
                          </a:solidFill>
                          <a:latin typeface="Source Sans Pro"/>
                          <a:ea typeface="Source Sans Pro"/>
                        </a:rPr>
                        <a:t>Timestamps</a:t>
                      </a:r>
                      <a:endParaRPr b="0" lang="es-ES" sz="1400" spc="-1" strike="noStrike"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d9d9d9"/>
                      </a:solidFill>
                    </a:lnL>
                    <a:lnR w="9360">
                      <a:solidFill>
                        <a:srgbClr val="d9d9d9"/>
                      </a:solidFill>
                    </a:lnR>
                    <a:lnT w="9360">
                      <a:solidFill>
                        <a:srgbClr val="d9d9d9"/>
                      </a:solidFill>
                    </a:lnT>
                    <a:lnB w="38160">
                      <a:solidFill>
                        <a:srgbClr val="0db7c4"/>
                      </a:solidFill>
                    </a:lnB>
                    <a:solidFill>
                      <a:srgbClr val="f6f6f6"/>
                    </a:solidFill>
                  </a:tcPr>
                </a:tc>
                <a:tc>
                  <a:txBody>
                    <a:bodyPr lIns="91080" rIns="91080" tIns="68400" bIns="684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" sz="1100" spc="-1" strike="noStrike">
                          <a:solidFill>
                            <a:srgbClr val="0db7c4"/>
                          </a:solidFill>
                          <a:latin typeface="Source Sans Pro"/>
                          <a:ea typeface="Source Sans Pro"/>
                        </a:rPr>
                        <a:t>V1</a:t>
                      </a:r>
                      <a:endParaRPr b="0" lang="es-ES" sz="1100" spc="-1" strike="noStrike"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d9d9d9"/>
                      </a:solidFill>
                    </a:lnL>
                    <a:lnR w="9360">
                      <a:solidFill>
                        <a:srgbClr val="d9d9d9"/>
                      </a:solidFill>
                    </a:lnR>
                    <a:lnT w="9360">
                      <a:solidFill>
                        <a:srgbClr val="d9d9d9"/>
                      </a:solidFill>
                    </a:lnT>
                    <a:lnB w="38160">
                      <a:solidFill>
                        <a:srgbClr val="0db7c4"/>
                      </a:solidFill>
                    </a:lnB>
                    <a:solidFill>
                      <a:srgbClr val="f6f6f6"/>
                    </a:solidFill>
                  </a:tcPr>
                </a:tc>
                <a:tc>
                  <a:txBody>
                    <a:bodyPr lIns="91080" rIns="91080" tIns="68400" bIns="684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s-ES" sz="1100" spc="-1" strike="noStrike">
                          <a:solidFill>
                            <a:srgbClr val="0db7c4"/>
                          </a:solidFill>
                          <a:latin typeface="Source Sans Pro"/>
                          <a:ea typeface="Source Sans Pro"/>
                        </a:rPr>
                        <a:t>V2</a:t>
                      </a:r>
                      <a:endParaRPr b="0" lang="es-ES" sz="1100" spc="-1" strike="noStrike"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d9d9d9"/>
                      </a:solidFill>
                    </a:lnL>
                    <a:lnR w="9360">
                      <a:solidFill>
                        <a:srgbClr val="d9d9d9"/>
                      </a:solidFill>
                    </a:lnR>
                    <a:lnT w="9360">
                      <a:solidFill>
                        <a:srgbClr val="d9d9d9"/>
                      </a:solidFill>
                    </a:lnT>
                    <a:lnB w="38160">
                      <a:solidFill>
                        <a:srgbClr val="0db7c4"/>
                      </a:solidFill>
                    </a:lnB>
                    <a:solidFill>
                      <a:srgbClr val="f6f6f6"/>
                    </a:solidFill>
                  </a:tcPr>
                </a:tc>
                <a:tc>
                  <a:txBody>
                    <a:bodyPr lIns="91080" rIns="91080" tIns="68400" bIns="684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s-ES" sz="1100" spc="-1" strike="noStrike">
                          <a:solidFill>
                            <a:srgbClr val="0db7c4"/>
                          </a:solidFill>
                          <a:latin typeface="Source Sans Pro"/>
                          <a:ea typeface="Source Sans Pro"/>
                        </a:rPr>
                        <a:t>V3</a:t>
                      </a:r>
                      <a:endParaRPr b="0" lang="es-ES" sz="1100" spc="-1" strike="noStrike"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d9d9d9"/>
                      </a:solidFill>
                    </a:lnL>
                    <a:lnR w="9360">
                      <a:solidFill>
                        <a:srgbClr val="d9d9d9"/>
                      </a:solidFill>
                    </a:lnR>
                    <a:lnT w="9360">
                      <a:solidFill>
                        <a:srgbClr val="d9d9d9"/>
                      </a:solidFill>
                    </a:lnT>
                    <a:lnB w="38160">
                      <a:solidFill>
                        <a:srgbClr val="0db7c4"/>
                      </a:solidFill>
                    </a:lnB>
                    <a:solidFill>
                      <a:srgbClr val="f6f6f6"/>
                    </a:solidFill>
                  </a:tcPr>
                </a:tc>
              </a:tr>
              <a:tr h="300240">
                <a:tc>
                  <a:txBody>
                    <a:bodyPr lIns="91080" rIns="91080" tIns="68400" bIns="68400" anchor="ctr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-GB" sz="1100" spc="-1" strike="noStrike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</a:rPr>
                        <a:t>2023-01-01</a:t>
                      </a:r>
                      <a:endParaRPr b="0" lang="es-ES" sz="1100" spc="-1" strike="noStrike"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d9d9d9"/>
                      </a:solidFill>
                    </a:lnL>
                    <a:lnR w="9360">
                      <a:solidFill>
                        <a:srgbClr val="d9d9d9"/>
                      </a:solidFill>
                    </a:lnR>
                    <a:lnT w="38160">
                      <a:solidFill>
                        <a:srgbClr val="0db7c4"/>
                      </a:solidFill>
                    </a:lnT>
                    <a:lnB w="9360">
                      <a:solidFill>
                        <a:srgbClr val="d9d9d9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1080" rIns="91080" tIns="68400" bIns="684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n-GB" sz="1100" spc="-1" strike="noStrike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</a:rPr>
                        <a:t>22</a:t>
                      </a:r>
                      <a:endParaRPr b="0" lang="es-ES" sz="1100" spc="-1" strike="noStrike"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d9d9d9"/>
                      </a:solidFill>
                    </a:lnL>
                    <a:lnR w="9360">
                      <a:solidFill>
                        <a:srgbClr val="d9d9d9"/>
                      </a:solidFill>
                    </a:lnR>
                    <a:lnT w="38160">
                      <a:solidFill>
                        <a:srgbClr val="0db7c4"/>
                      </a:solidFill>
                    </a:lnT>
                    <a:lnB w="9360">
                      <a:solidFill>
                        <a:srgbClr val="d9d9d9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1080" rIns="91080" tIns="68400" bIns="684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s-ES" sz="1100" spc="-1" strike="noStrike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</a:rPr>
                        <a:t>16</a:t>
                      </a:r>
                      <a:endParaRPr b="0" lang="es-ES" sz="1100" spc="-1" strike="noStrike"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d9d9d9"/>
                      </a:solidFill>
                    </a:lnL>
                    <a:lnR w="9360">
                      <a:solidFill>
                        <a:srgbClr val="d9d9d9"/>
                      </a:solidFill>
                    </a:lnR>
                    <a:lnT w="38160">
                      <a:solidFill>
                        <a:srgbClr val="0db7c4"/>
                      </a:solidFill>
                    </a:lnT>
                    <a:lnB w="9360">
                      <a:solidFill>
                        <a:srgbClr val="d9d9d9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1080" rIns="91080" tIns="68400" bIns="684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s-ES" sz="1100" spc="-1" strike="noStrike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</a:rPr>
                        <a:t>31</a:t>
                      </a:r>
                      <a:endParaRPr b="0" lang="es-ES" sz="1100" spc="-1" strike="noStrike"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d9d9d9"/>
                      </a:solidFill>
                    </a:lnL>
                    <a:lnR w="9360">
                      <a:solidFill>
                        <a:srgbClr val="d9d9d9"/>
                      </a:solidFill>
                    </a:lnR>
                    <a:lnT w="38160">
                      <a:solidFill>
                        <a:srgbClr val="0db7c4"/>
                      </a:solidFill>
                    </a:lnT>
                    <a:lnB w="9360">
                      <a:solidFill>
                        <a:srgbClr val="d9d9d9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469440">
                <a:tc>
                  <a:txBody>
                    <a:bodyPr lIns="91080" rIns="91080" tIns="68400" bIns="68400" anchor="ctr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-GB" sz="1100" spc="-1" strike="noStrike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</a:rPr>
                        <a:t>2023-01-02</a:t>
                      </a:r>
                      <a:endParaRPr b="0" lang="es-ES" sz="1100" spc="-1" strike="noStrike"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d9d9d9"/>
                      </a:solidFill>
                    </a:lnL>
                    <a:lnR w="9360">
                      <a:solidFill>
                        <a:srgbClr val="d9d9d9"/>
                      </a:solidFill>
                    </a:lnR>
                    <a:lnT w="9360">
                      <a:solidFill>
                        <a:srgbClr val="d9d9d9"/>
                      </a:solidFill>
                    </a:lnT>
                    <a:lnB w="9360">
                      <a:solidFill>
                        <a:srgbClr val="d9d9d9"/>
                      </a:solidFill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 lIns="91080" rIns="91080" tIns="68400" bIns="684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n-GB" sz="1100" spc="-1" strike="noStrike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</a:rPr>
                        <a:t>15</a:t>
                      </a:r>
                      <a:endParaRPr b="0" lang="es-ES" sz="1100" spc="-1" strike="noStrike"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d9d9d9"/>
                      </a:solidFill>
                    </a:lnL>
                    <a:lnR w="9360">
                      <a:solidFill>
                        <a:srgbClr val="d9d9d9"/>
                      </a:solidFill>
                    </a:lnR>
                    <a:lnT w="9360">
                      <a:solidFill>
                        <a:srgbClr val="d9d9d9"/>
                      </a:solidFill>
                    </a:lnT>
                    <a:lnB w="9360">
                      <a:solidFill>
                        <a:srgbClr val="d9d9d9"/>
                      </a:solidFill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 lIns="91080" rIns="91080" tIns="68400" bIns="684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s-ES" sz="1100" spc="-1" strike="noStrike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</a:rPr>
                        <a:t>16</a:t>
                      </a:r>
                      <a:endParaRPr b="0" lang="es-ES" sz="1100" spc="-1" strike="noStrike"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d9d9d9"/>
                      </a:solidFill>
                    </a:lnL>
                    <a:lnR w="9360">
                      <a:solidFill>
                        <a:srgbClr val="d9d9d9"/>
                      </a:solidFill>
                    </a:lnR>
                    <a:lnT w="9360">
                      <a:solidFill>
                        <a:srgbClr val="d9d9d9"/>
                      </a:solidFill>
                    </a:lnT>
                    <a:lnB w="9360">
                      <a:solidFill>
                        <a:srgbClr val="d9d9d9"/>
                      </a:solidFill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 lIns="91080" rIns="91080" tIns="68400" bIns="684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s-ES" sz="1100" spc="-1" strike="noStrike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</a:rPr>
                        <a:t>12</a:t>
                      </a:r>
                      <a:endParaRPr b="0" lang="es-ES" sz="1100" spc="-1" strike="noStrike"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d9d9d9"/>
                      </a:solidFill>
                    </a:lnL>
                    <a:lnR w="9360">
                      <a:solidFill>
                        <a:srgbClr val="d9d9d9"/>
                      </a:solidFill>
                    </a:lnR>
                    <a:lnT w="9360">
                      <a:solidFill>
                        <a:srgbClr val="d9d9d9"/>
                      </a:solidFill>
                    </a:lnT>
                    <a:lnB w="9360">
                      <a:solidFill>
                        <a:srgbClr val="d9d9d9"/>
                      </a:solidFill>
                    </a:lnB>
                    <a:solidFill>
                      <a:srgbClr val="f0f0f0"/>
                    </a:solidFill>
                  </a:tcPr>
                </a:tc>
              </a:tr>
              <a:tr h="427680">
                <a:tc>
                  <a:txBody>
                    <a:bodyPr lIns="91080" rIns="91080" tIns="68400" bIns="68400" anchor="ctr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-GB" sz="1100" spc="-1" strike="noStrike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</a:rPr>
                        <a:t>2023-01-03</a:t>
                      </a:r>
                      <a:endParaRPr b="0" lang="es-ES" sz="1100" spc="-1" strike="noStrike"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d9d9d9"/>
                      </a:solidFill>
                    </a:lnL>
                    <a:lnR w="9360">
                      <a:solidFill>
                        <a:srgbClr val="d9d9d9"/>
                      </a:solidFill>
                    </a:lnR>
                    <a:lnT w="9360">
                      <a:solidFill>
                        <a:srgbClr val="d9d9d9"/>
                      </a:solidFill>
                    </a:lnT>
                    <a:lnB w="9360">
                      <a:solidFill>
                        <a:srgbClr val="d9d9d9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1080" rIns="91080" tIns="68400" bIns="684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n-GB" sz="1100" spc="-1" strike="noStrike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</a:rPr>
                        <a:t>48</a:t>
                      </a:r>
                      <a:endParaRPr b="0" lang="es-ES" sz="1100" spc="-1" strike="noStrike"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d9d9d9"/>
                      </a:solidFill>
                    </a:lnL>
                    <a:lnR w="9360">
                      <a:solidFill>
                        <a:srgbClr val="d9d9d9"/>
                      </a:solidFill>
                    </a:lnR>
                    <a:lnT w="9360">
                      <a:solidFill>
                        <a:srgbClr val="d9d9d9"/>
                      </a:solidFill>
                    </a:lnT>
                    <a:lnB w="9360">
                      <a:solidFill>
                        <a:srgbClr val="d9d9d9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1080" rIns="91080" tIns="68400" bIns="684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s-ES" sz="1100" spc="-1" strike="noStrike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</a:rPr>
                        <a:t>48</a:t>
                      </a:r>
                      <a:endParaRPr b="0" lang="es-ES" sz="1100" spc="-1" strike="noStrike"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d9d9d9"/>
                      </a:solidFill>
                    </a:lnL>
                    <a:lnR w="9360">
                      <a:solidFill>
                        <a:srgbClr val="d9d9d9"/>
                      </a:solidFill>
                    </a:lnR>
                    <a:lnT w="9360">
                      <a:solidFill>
                        <a:srgbClr val="d9d9d9"/>
                      </a:solidFill>
                    </a:lnT>
                    <a:lnB w="9360">
                      <a:solidFill>
                        <a:srgbClr val="d9d9d9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1080" rIns="91080" tIns="68400" bIns="684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s-ES" sz="1100" spc="-1" strike="noStrike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</a:rPr>
                        <a:t>22</a:t>
                      </a:r>
                      <a:endParaRPr b="0" lang="es-ES" sz="1100" spc="-1" strike="noStrike"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d9d9d9"/>
                      </a:solidFill>
                    </a:lnL>
                    <a:lnR w="9360">
                      <a:solidFill>
                        <a:srgbClr val="d9d9d9"/>
                      </a:solidFill>
                    </a:lnR>
                    <a:lnT w="9360">
                      <a:solidFill>
                        <a:srgbClr val="d9d9d9"/>
                      </a:solidFill>
                    </a:lnT>
                    <a:lnB w="9360">
                      <a:solidFill>
                        <a:srgbClr val="d9d9d9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435960">
                <a:tc>
                  <a:txBody>
                    <a:bodyPr lIns="91080" rIns="91080" tIns="68400" bIns="68400" anchor="ctr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-GB" sz="1100" spc="-1" strike="noStrike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</a:rPr>
                        <a:t>2023-01-04</a:t>
                      </a:r>
                      <a:endParaRPr b="0" lang="es-ES" sz="1100" spc="-1" strike="noStrike"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d9d9d9"/>
                      </a:solidFill>
                    </a:lnL>
                    <a:lnR w="9360">
                      <a:solidFill>
                        <a:srgbClr val="d9d9d9"/>
                      </a:solidFill>
                    </a:lnR>
                    <a:lnT w="9360">
                      <a:solidFill>
                        <a:srgbClr val="d9d9d9"/>
                      </a:solidFill>
                    </a:lnT>
                    <a:lnB w="9360">
                      <a:solidFill>
                        <a:srgbClr val="d9d9d9"/>
                      </a:solidFill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 lIns="91080" rIns="91080" tIns="68400" bIns="684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n-GB" sz="1100" spc="-1" strike="noStrike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</a:rPr>
                        <a:t>11</a:t>
                      </a:r>
                      <a:endParaRPr b="0" lang="es-ES" sz="1100" spc="-1" strike="noStrike"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d9d9d9"/>
                      </a:solidFill>
                    </a:lnL>
                    <a:lnR w="9360">
                      <a:solidFill>
                        <a:srgbClr val="d9d9d9"/>
                      </a:solidFill>
                    </a:lnR>
                    <a:lnT w="9360">
                      <a:solidFill>
                        <a:srgbClr val="d9d9d9"/>
                      </a:solidFill>
                    </a:lnT>
                    <a:lnB w="9360">
                      <a:solidFill>
                        <a:srgbClr val="d9d9d9"/>
                      </a:solidFill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 lIns="91080" rIns="91080" tIns="68400" bIns="684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s-ES" sz="1100" spc="-1" strike="noStrike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</a:rPr>
                        <a:t>48</a:t>
                      </a:r>
                      <a:endParaRPr b="0" lang="es-ES" sz="1100" spc="-1" strike="noStrike"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d9d9d9"/>
                      </a:solidFill>
                    </a:lnL>
                    <a:lnR w="9360">
                      <a:solidFill>
                        <a:srgbClr val="d9d9d9"/>
                      </a:solidFill>
                    </a:lnR>
                    <a:lnT w="9360">
                      <a:solidFill>
                        <a:srgbClr val="d9d9d9"/>
                      </a:solidFill>
                    </a:lnT>
                    <a:lnB w="9360">
                      <a:solidFill>
                        <a:srgbClr val="d9d9d9"/>
                      </a:solidFill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 lIns="91080" rIns="91080" tIns="68400" bIns="684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s-ES" sz="1100" spc="-1" strike="noStrike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</a:rPr>
                        <a:t>39</a:t>
                      </a:r>
                      <a:endParaRPr b="0" lang="es-ES" sz="1100" spc="-1" strike="noStrike"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d9d9d9"/>
                      </a:solidFill>
                    </a:lnL>
                    <a:lnR w="9360">
                      <a:solidFill>
                        <a:srgbClr val="d9d9d9"/>
                      </a:solidFill>
                    </a:lnR>
                    <a:lnT w="9360">
                      <a:solidFill>
                        <a:srgbClr val="d9d9d9"/>
                      </a:solidFill>
                    </a:lnT>
                    <a:lnB w="9360">
                      <a:solidFill>
                        <a:srgbClr val="d9d9d9"/>
                      </a:solidFill>
                    </a:lnB>
                    <a:solidFill>
                      <a:srgbClr val="f0f0f0"/>
                    </a:solidFill>
                  </a:tcPr>
                </a:tc>
              </a:tr>
              <a:tr h="435960">
                <a:tc>
                  <a:txBody>
                    <a:bodyPr lIns="91080" rIns="91080" tIns="68400" bIns="68400" anchor="ctr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-GB" sz="1100" spc="-1" strike="noStrike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</a:rPr>
                        <a:t>2023-01-05</a:t>
                      </a:r>
                      <a:endParaRPr b="0" lang="es-ES" sz="1100" spc="-1" strike="noStrike"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d9d9d9"/>
                      </a:solidFill>
                    </a:lnL>
                    <a:lnR w="9360">
                      <a:solidFill>
                        <a:srgbClr val="d9d9d9"/>
                      </a:solidFill>
                    </a:lnR>
                    <a:lnT w="9360">
                      <a:solidFill>
                        <a:srgbClr val="d9d9d9"/>
                      </a:solidFill>
                    </a:lnT>
                    <a:lnB w="9360">
                      <a:solidFill>
                        <a:srgbClr val="d9d9d9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1080" rIns="91080" tIns="68400" bIns="684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n-GB" sz="1100" spc="-1" strike="noStrike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</a:rPr>
                        <a:t>20</a:t>
                      </a:r>
                      <a:endParaRPr b="0" lang="es-ES" sz="1100" spc="-1" strike="noStrike"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d9d9d9"/>
                      </a:solidFill>
                    </a:lnL>
                    <a:lnR w="9360">
                      <a:solidFill>
                        <a:srgbClr val="d9d9d9"/>
                      </a:solidFill>
                    </a:lnR>
                    <a:lnT w="9360">
                      <a:solidFill>
                        <a:srgbClr val="d9d9d9"/>
                      </a:solidFill>
                    </a:lnT>
                    <a:lnB w="9360">
                      <a:solidFill>
                        <a:srgbClr val="d9d9d9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1080" rIns="91080" tIns="68400" bIns="684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n-GB" sz="1100" spc="-1" strike="noStrike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</a:rPr>
                        <a:t>21</a:t>
                      </a:r>
                      <a:endParaRPr b="0" lang="es-ES" sz="1100" spc="-1" strike="noStrike"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d9d9d9"/>
                      </a:solidFill>
                    </a:lnL>
                    <a:lnR w="9360">
                      <a:solidFill>
                        <a:srgbClr val="d9d9d9"/>
                      </a:solidFill>
                    </a:lnR>
                    <a:lnT w="9360">
                      <a:solidFill>
                        <a:srgbClr val="d9d9d9"/>
                      </a:solidFill>
                    </a:lnT>
                    <a:lnB w="9360">
                      <a:solidFill>
                        <a:srgbClr val="d9d9d9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1080" rIns="91080" tIns="68400" bIns="684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n-GB" sz="1100" spc="-1" strike="noStrike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</a:rPr>
                        <a:t>19</a:t>
                      </a:r>
                      <a:endParaRPr b="0" lang="es-ES" sz="1100" spc="-1" strike="noStrike"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d9d9d9"/>
                      </a:solidFill>
                    </a:lnL>
                    <a:lnR w="9360">
                      <a:solidFill>
                        <a:srgbClr val="d9d9d9"/>
                      </a:solidFill>
                    </a:lnR>
                    <a:lnT w="9360">
                      <a:solidFill>
                        <a:srgbClr val="d9d9d9"/>
                      </a:solidFill>
                    </a:lnT>
                    <a:lnB w="9360">
                      <a:solidFill>
                        <a:srgbClr val="d9d9d9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378" name="Google Shape;202;p27"/>
          <p:cNvSpPr/>
          <p:nvPr/>
        </p:nvSpPr>
        <p:spPr>
          <a:xfrm>
            <a:off x="5947920" y="3761280"/>
            <a:ext cx="2471040" cy="483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0" lang="en-GB" sz="2600" spc="-1" strike="noStrike">
                <a:solidFill>
                  <a:srgbClr val="0e1221"/>
                </a:solidFill>
                <a:latin typeface="Source Sans Pro"/>
                <a:ea typeface="Source Sans Pro"/>
              </a:rPr>
              <a:t>length ?</a:t>
            </a:r>
            <a:endParaRPr b="0" lang="es-ES" sz="2600" spc="-1" strike="noStrike">
              <a:latin typeface="Arial"/>
            </a:endParaRPr>
          </a:p>
          <a:p>
            <a:pPr>
              <a:lnSpc>
                <a:spcPct val="90000"/>
              </a:lnSpc>
              <a:buNone/>
            </a:pPr>
            <a:endParaRPr b="0" lang="es-ES" sz="2400" spc="-1" strike="noStrike">
              <a:latin typeface="Arial"/>
            </a:endParaRPr>
          </a:p>
        </p:txBody>
      </p:sp>
      <p:pic>
        <p:nvPicPr>
          <p:cNvPr id="379" name="Gráfico 5" descr=""/>
          <p:cNvPicPr/>
          <p:nvPr/>
        </p:nvPicPr>
        <p:blipFill>
          <a:blip r:embed="rId1"/>
          <a:stretch/>
        </p:blipFill>
        <p:spPr>
          <a:xfrm>
            <a:off x="5693400" y="1240200"/>
            <a:ext cx="2979720" cy="1787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PlaceHolder 1"/>
          <p:cNvSpPr>
            <a:spLocks noGrp="1"/>
          </p:cNvSpPr>
          <p:nvPr>
            <p:ph type="title"/>
          </p:nvPr>
        </p:nvSpPr>
        <p:spPr>
          <a:xfrm>
            <a:off x="844560" y="5760"/>
            <a:ext cx="3552120" cy="11397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400" spc="-1" strike="noStrike">
                <a:solidFill>
                  <a:srgbClr val="0db7c4"/>
                </a:solidFill>
                <a:latin typeface="Dosis"/>
                <a:ea typeface="Dosis"/>
              </a:rPr>
              <a:t>Spacing</a:t>
            </a:r>
            <a:endParaRPr b="0" lang="es-E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1" name="PlaceHolder 2"/>
          <p:cNvSpPr>
            <a:spLocks noGrp="1"/>
          </p:cNvSpPr>
          <p:nvPr>
            <p:ph type="sldNum" idx="38"/>
          </p:nvPr>
        </p:nvSpPr>
        <p:spPr>
          <a:xfrm>
            <a:off x="0" y="0"/>
            <a:ext cx="669240" cy="11397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Autofit/>
          </a:bodyPr>
          <a:lstStyle>
            <a:lvl1pPr algn="ctr">
              <a:lnSpc>
                <a:spcPct val="100000"/>
              </a:lnSpc>
              <a:buNone/>
              <a:tabLst>
                <a:tab algn="l" pos="0"/>
              </a:tabLst>
              <a:defRPr b="0" lang="en" sz="2400" spc="-1" strike="noStrike">
                <a:solidFill>
                  <a:srgbClr val="ffffff"/>
                </a:solidFill>
                <a:latin typeface="Dosis"/>
                <a:ea typeface="Dosis"/>
              </a:defRPr>
            </a:lvl1pPr>
          </a:lstStyle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fld id="{B6E16400-EC80-4A56-AEB5-2F9AB239C48E}" type="slidenum">
              <a:rPr b="0" lang="en" sz="2400" spc="-1" strike="noStrike">
                <a:solidFill>
                  <a:srgbClr val="ffffff"/>
                </a:solidFill>
                <a:latin typeface="Dosis"/>
                <a:ea typeface="Dosis"/>
              </a:rPr>
              <a:t>&lt;número&gt;</a:t>
            </a:fld>
            <a:endParaRPr b="0" lang="es-ES" sz="2400" spc="-1" strike="noStrike">
              <a:latin typeface="Times New Roman"/>
            </a:endParaRPr>
          </a:p>
        </p:txBody>
      </p:sp>
      <p:sp>
        <p:nvSpPr>
          <p:cNvPr id="382" name="Google Shape;202;p27"/>
          <p:cNvSpPr/>
          <p:nvPr/>
        </p:nvSpPr>
        <p:spPr>
          <a:xfrm>
            <a:off x="1925640" y="4357080"/>
            <a:ext cx="2471040" cy="483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90000"/>
          </a:bodyPr>
          <a:p>
            <a:pPr>
              <a:lnSpc>
                <a:spcPct val="90000"/>
              </a:lnSpc>
              <a:buNone/>
            </a:pPr>
            <a:r>
              <a:rPr b="0" lang="en-GB" sz="2600" spc="-1" strike="noStrike">
                <a:solidFill>
                  <a:srgbClr val="0e1221"/>
                </a:solidFill>
                <a:latin typeface="Source Sans Pro"/>
                <a:ea typeface="Source Sans Pro"/>
              </a:rPr>
              <a:t>Evenly spaced</a:t>
            </a:r>
            <a:endParaRPr b="0" lang="es-ES" sz="2600" spc="-1" strike="noStrike">
              <a:latin typeface="Arial"/>
            </a:endParaRPr>
          </a:p>
          <a:p>
            <a:pPr>
              <a:lnSpc>
                <a:spcPct val="90000"/>
              </a:lnSpc>
              <a:buNone/>
            </a:pPr>
            <a:endParaRPr b="0" lang="es-ES" sz="2400" spc="-1" strike="noStrike">
              <a:latin typeface="Arial"/>
            </a:endParaRPr>
          </a:p>
        </p:txBody>
      </p:sp>
      <p:sp>
        <p:nvSpPr>
          <p:cNvPr id="383" name="Google Shape;202;p27"/>
          <p:cNvSpPr/>
          <p:nvPr/>
        </p:nvSpPr>
        <p:spPr>
          <a:xfrm>
            <a:off x="5693760" y="4357080"/>
            <a:ext cx="2471040" cy="483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68000"/>
          </a:bodyPr>
          <a:p>
            <a:pPr>
              <a:lnSpc>
                <a:spcPct val="90000"/>
              </a:lnSpc>
              <a:buNone/>
            </a:pPr>
            <a:r>
              <a:rPr b="0" lang="en-GB" sz="2600" spc="-1" strike="noStrike">
                <a:solidFill>
                  <a:srgbClr val="0e1221"/>
                </a:solidFill>
                <a:latin typeface="Source Sans Pro"/>
                <a:ea typeface="Source Sans Pro"/>
              </a:rPr>
              <a:t>Non evenly spaced</a:t>
            </a:r>
            <a:endParaRPr b="0" lang="es-ES" sz="2600" spc="-1" strike="noStrike">
              <a:latin typeface="Arial"/>
            </a:endParaRPr>
          </a:p>
          <a:p>
            <a:pPr>
              <a:lnSpc>
                <a:spcPct val="90000"/>
              </a:lnSpc>
              <a:buNone/>
            </a:pPr>
            <a:endParaRPr b="0" lang="es-ES" sz="2400" spc="-1" strike="noStrike">
              <a:latin typeface="Arial"/>
            </a:endParaRPr>
          </a:p>
        </p:txBody>
      </p:sp>
      <p:pic>
        <p:nvPicPr>
          <p:cNvPr id="384" name="Picture 2" descr="Dibujos para colorear de un gato comiendo cereal en un tazón ai ..."/>
          <p:cNvPicPr/>
          <p:nvPr/>
        </p:nvPicPr>
        <p:blipFill>
          <a:blip r:embed="rId1"/>
          <a:stretch/>
        </p:blipFill>
        <p:spPr>
          <a:xfrm>
            <a:off x="8263080" y="4040640"/>
            <a:ext cx="632520" cy="632520"/>
          </a:xfrm>
          <a:prstGeom prst="rect">
            <a:avLst/>
          </a:prstGeom>
          <a:ln w="0">
            <a:noFill/>
          </a:ln>
        </p:spPr>
      </p:pic>
      <p:graphicFrame>
        <p:nvGraphicFramePr>
          <p:cNvPr id="385" name="Google Shape;228;p24"/>
          <p:cNvGraphicFramePr/>
          <p:nvPr/>
        </p:nvGraphicFramePr>
        <p:xfrm>
          <a:off x="1742400" y="1135080"/>
          <a:ext cx="2654280" cy="2872800"/>
        </p:xfrm>
        <a:graphic>
          <a:graphicData uri="http://schemas.openxmlformats.org/drawingml/2006/table">
            <a:tbl>
              <a:tblPr/>
              <a:tblGrid>
                <a:gridCol w="1327320"/>
                <a:gridCol w="1327320"/>
              </a:tblGrid>
              <a:tr h="688320">
                <a:tc>
                  <a:txBody>
                    <a:bodyPr lIns="91080" rIns="91080" tIns="68400" bIns="6840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s-ES" sz="1400" spc="-1" strike="noStrike">
                          <a:solidFill>
                            <a:srgbClr val="0db7c4"/>
                          </a:solidFill>
                          <a:latin typeface="Source Sans Pro"/>
                          <a:ea typeface="Source Sans Pro"/>
                        </a:rPr>
                        <a:t>Time</a:t>
                      </a:r>
                      <a:endParaRPr b="0" lang="es-ES" sz="1400" spc="-1" strike="noStrike"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d9d9d9"/>
                      </a:solidFill>
                    </a:lnL>
                    <a:lnR w="9360">
                      <a:solidFill>
                        <a:srgbClr val="d9d9d9"/>
                      </a:solidFill>
                    </a:lnR>
                    <a:lnT w="9360">
                      <a:solidFill>
                        <a:srgbClr val="d9d9d9"/>
                      </a:solidFill>
                    </a:lnT>
                    <a:lnB w="38160">
                      <a:solidFill>
                        <a:srgbClr val="0db7c4"/>
                      </a:solidFill>
                    </a:lnB>
                    <a:solidFill>
                      <a:srgbClr val="f6f6f6"/>
                    </a:solidFill>
                  </a:tcPr>
                </a:tc>
                <a:tc>
                  <a:txBody>
                    <a:bodyPr lIns="91080" rIns="91080" tIns="68400" bIns="684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" sz="1100" spc="-1" strike="noStrike">
                          <a:solidFill>
                            <a:srgbClr val="0db7c4"/>
                          </a:solidFill>
                          <a:latin typeface="Source Sans Pro"/>
                          <a:ea typeface="Source Sans Pro"/>
                        </a:rPr>
                        <a:t>Available food (gr)</a:t>
                      </a:r>
                      <a:endParaRPr b="0" lang="es-ES" sz="1100" spc="-1" strike="noStrike"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d9d9d9"/>
                      </a:solidFill>
                    </a:lnL>
                    <a:lnR w="9360">
                      <a:solidFill>
                        <a:srgbClr val="d9d9d9"/>
                      </a:solidFill>
                    </a:lnR>
                    <a:lnT w="9360">
                      <a:solidFill>
                        <a:srgbClr val="d9d9d9"/>
                      </a:solidFill>
                    </a:lnT>
                    <a:lnB w="38160">
                      <a:solidFill>
                        <a:srgbClr val="0db7c4"/>
                      </a:solidFill>
                    </a:lnB>
                    <a:solidFill>
                      <a:srgbClr val="f6f6f6"/>
                    </a:solidFill>
                  </a:tcPr>
                </a:tc>
              </a:tr>
              <a:tr h="414720">
                <a:tc>
                  <a:txBody>
                    <a:bodyPr lIns="91080" rIns="91080" tIns="68400" bIns="68400" anchor="ctr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" sz="1100" spc="-1" strike="noStrike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</a:rPr>
                        <a:t>7:00 AM</a:t>
                      </a:r>
                      <a:endParaRPr b="0" lang="es-ES" sz="1100" spc="-1" strike="noStrike"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d9d9d9"/>
                      </a:solidFill>
                    </a:lnL>
                    <a:lnR w="9360">
                      <a:solidFill>
                        <a:srgbClr val="d9d9d9"/>
                      </a:solidFill>
                    </a:lnR>
                    <a:lnT w="38160">
                      <a:solidFill>
                        <a:srgbClr val="0db7c4"/>
                      </a:solidFill>
                    </a:lnT>
                    <a:lnB w="9360">
                      <a:solidFill>
                        <a:srgbClr val="d9d9d9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1080" rIns="91080" tIns="68400" bIns="684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n" sz="1100" spc="-1" strike="noStrike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</a:rPr>
                        <a:t>200</a:t>
                      </a:r>
                      <a:endParaRPr b="0" lang="es-ES" sz="1100" spc="-1" strike="noStrike"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d9d9d9"/>
                      </a:solidFill>
                    </a:lnL>
                    <a:lnR w="9360">
                      <a:solidFill>
                        <a:srgbClr val="d9d9d9"/>
                      </a:solidFill>
                    </a:lnR>
                    <a:lnT w="38160">
                      <a:solidFill>
                        <a:srgbClr val="0db7c4"/>
                      </a:solidFill>
                    </a:lnT>
                    <a:lnB w="9360">
                      <a:solidFill>
                        <a:srgbClr val="d9d9d9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469440">
                <a:tc>
                  <a:txBody>
                    <a:bodyPr lIns="91080" rIns="91080" tIns="68400" bIns="68400" anchor="ctr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" sz="1100" spc="-1" strike="noStrike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</a:rPr>
                        <a:t>12:00 AM</a:t>
                      </a:r>
                      <a:endParaRPr b="0" lang="es-ES" sz="1100" spc="-1" strike="noStrike"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d9d9d9"/>
                      </a:solidFill>
                    </a:lnL>
                    <a:lnR w="9360">
                      <a:solidFill>
                        <a:srgbClr val="d9d9d9"/>
                      </a:solidFill>
                    </a:lnR>
                    <a:lnT w="9360">
                      <a:solidFill>
                        <a:srgbClr val="d9d9d9"/>
                      </a:solidFill>
                    </a:lnT>
                    <a:lnB w="9360">
                      <a:solidFill>
                        <a:srgbClr val="d9d9d9"/>
                      </a:solidFill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 lIns="91080" rIns="91080" tIns="68400" bIns="684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n" sz="1100" spc="-1" strike="noStrike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</a:rPr>
                        <a:t>150</a:t>
                      </a:r>
                      <a:endParaRPr b="0" lang="es-ES" sz="1100" spc="-1" strike="noStrike"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d9d9d9"/>
                      </a:solidFill>
                    </a:lnL>
                    <a:lnR w="9360">
                      <a:solidFill>
                        <a:srgbClr val="d9d9d9"/>
                      </a:solidFill>
                    </a:lnR>
                    <a:lnT w="9360">
                      <a:solidFill>
                        <a:srgbClr val="d9d9d9"/>
                      </a:solidFill>
                    </a:lnT>
                    <a:lnB w="9360">
                      <a:solidFill>
                        <a:srgbClr val="d9d9d9"/>
                      </a:solidFill>
                    </a:lnB>
                    <a:solidFill>
                      <a:srgbClr val="f0f0f0"/>
                    </a:solidFill>
                  </a:tcPr>
                </a:tc>
              </a:tr>
              <a:tr h="427680">
                <a:tc>
                  <a:txBody>
                    <a:bodyPr lIns="91080" rIns="91080" tIns="68400" bIns="68400" anchor="ctr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" sz="1100" spc="-1" strike="noStrike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</a:rPr>
                        <a:t>03:00 PM</a:t>
                      </a:r>
                      <a:endParaRPr b="0" lang="es-ES" sz="1100" spc="-1" strike="noStrike"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d9d9d9"/>
                      </a:solidFill>
                    </a:lnL>
                    <a:lnR w="9360">
                      <a:solidFill>
                        <a:srgbClr val="d9d9d9"/>
                      </a:solidFill>
                    </a:lnR>
                    <a:lnT w="9360">
                      <a:solidFill>
                        <a:srgbClr val="d9d9d9"/>
                      </a:solidFill>
                    </a:lnT>
                    <a:lnB w="9360">
                      <a:solidFill>
                        <a:srgbClr val="d9d9d9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1080" rIns="91080" tIns="68400" bIns="684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n" sz="1100" spc="-1" strike="noStrike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</a:rPr>
                        <a:t>100</a:t>
                      </a:r>
                      <a:endParaRPr b="0" lang="es-ES" sz="1100" spc="-1" strike="noStrike"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d9d9d9"/>
                      </a:solidFill>
                    </a:lnL>
                    <a:lnR w="9360">
                      <a:solidFill>
                        <a:srgbClr val="d9d9d9"/>
                      </a:solidFill>
                    </a:lnR>
                    <a:lnT w="9360">
                      <a:solidFill>
                        <a:srgbClr val="d9d9d9"/>
                      </a:solidFill>
                    </a:lnT>
                    <a:lnB w="9360">
                      <a:solidFill>
                        <a:srgbClr val="d9d9d9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435960">
                <a:tc>
                  <a:txBody>
                    <a:bodyPr lIns="91080" rIns="91080" tIns="68400" bIns="68400" anchor="ctr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s-ES" sz="1100" spc="-1" strike="noStrike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</a:rPr>
                        <a:t>07:00 PM</a:t>
                      </a:r>
                      <a:endParaRPr b="0" lang="es-ES" sz="1100" spc="-1" strike="noStrike"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d9d9d9"/>
                      </a:solidFill>
                    </a:lnL>
                    <a:lnR w="9360">
                      <a:solidFill>
                        <a:srgbClr val="d9d9d9"/>
                      </a:solidFill>
                    </a:lnR>
                    <a:lnT w="9360">
                      <a:solidFill>
                        <a:srgbClr val="d9d9d9"/>
                      </a:solidFill>
                    </a:lnT>
                    <a:lnB w="9360">
                      <a:solidFill>
                        <a:srgbClr val="d9d9d9"/>
                      </a:solidFill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 lIns="91080" rIns="91080" tIns="68400" bIns="684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s-ES" sz="1100" spc="-1" strike="noStrike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</a:rPr>
                        <a:t>50</a:t>
                      </a:r>
                      <a:endParaRPr b="0" lang="es-ES" sz="1100" spc="-1" strike="noStrike"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d9d9d9"/>
                      </a:solidFill>
                    </a:lnL>
                    <a:lnR w="9360">
                      <a:solidFill>
                        <a:srgbClr val="d9d9d9"/>
                      </a:solidFill>
                    </a:lnR>
                    <a:lnT w="9360">
                      <a:solidFill>
                        <a:srgbClr val="d9d9d9"/>
                      </a:solidFill>
                    </a:lnT>
                    <a:lnB w="9360">
                      <a:solidFill>
                        <a:srgbClr val="d9d9d9"/>
                      </a:solidFill>
                    </a:lnB>
                    <a:solidFill>
                      <a:srgbClr val="f0f0f0"/>
                    </a:solidFill>
                  </a:tcPr>
                </a:tc>
              </a:tr>
              <a:tr h="436680">
                <a:tc>
                  <a:txBody>
                    <a:bodyPr lIns="91080" rIns="91080" tIns="68400" bIns="68400" anchor="ctr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s-ES" sz="1100" spc="-1" strike="noStrike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</a:rPr>
                        <a:t>11:00 PM</a:t>
                      </a:r>
                      <a:endParaRPr b="0" lang="es-ES" sz="1100" spc="-1" strike="noStrike"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d9d9d9"/>
                      </a:solidFill>
                    </a:lnL>
                    <a:lnR w="9360">
                      <a:solidFill>
                        <a:srgbClr val="d9d9d9"/>
                      </a:solidFill>
                    </a:lnR>
                    <a:lnT w="9360">
                      <a:solidFill>
                        <a:srgbClr val="d9d9d9"/>
                      </a:solidFill>
                    </a:lnT>
                    <a:lnB w="9360">
                      <a:solidFill>
                        <a:srgbClr val="d9d9d9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1080" rIns="91080" tIns="68400" bIns="684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s-ES" sz="1100" spc="-1" strike="noStrike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</a:rPr>
                        <a:t>0</a:t>
                      </a:r>
                      <a:endParaRPr b="0" lang="es-ES" sz="1100" spc="-1" strike="noStrike"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d9d9d9"/>
                      </a:solidFill>
                    </a:lnL>
                    <a:lnR w="9360">
                      <a:solidFill>
                        <a:srgbClr val="d9d9d9"/>
                      </a:solidFill>
                    </a:lnR>
                    <a:lnT w="9360">
                      <a:solidFill>
                        <a:srgbClr val="d9d9d9"/>
                      </a:solidFill>
                    </a:lnT>
                    <a:lnB w="9360">
                      <a:solidFill>
                        <a:srgbClr val="d9d9d9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86" name="Google Shape;228;p24"/>
          <p:cNvGraphicFramePr/>
          <p:nvPr/>
        </p:nvGraphicFramePr>
        <p:xfrm>
          <a:off x="5559480" y="916920"/>
          <a:ext cx="2654280" cy="3309120"/>
        </p:xfrm>
        <a:graphic>
          <a:graphicData uri="http://schemas.openxmlformats.org/drawingml/2006/table">
            <a:tbl>
              <a:tblPr/>
              <a:tblGrid>
                <a:gridCol w="1327320"/>
                <a:gridCol w="1327320"/>
              </a:tblGrid>
              <a:tr h="688320">
                <a:tc>
                  <a:txBody>
                    <a:bodyPr lIns="91080" rIns="91080" tIns="68400" bIns="6840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s-ES" sz="1400" spc="-1" strike="noStrike">
                          <a:solidFill>
                            <a:srgbClr val="0db7c4"/>
                          </a:solidFill>
                          <a:latin typeface="Source Sans Pro"/>
                          <a:ea typeface="Source Sans Pro"/>
                        </a:rPr>
                        <a:t>Time</a:t>
                      </a:r>
                      <a:endParaRPr b="0" lang="es-ES" sz="1400" spc="-1" strike="noStrike"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d9d9d9"/>
                      </a:solidFill>
                    </a:lnL>
                    <a:lnR w="9360">
                      <a:solidFill>
                        <a:srgbClr val="d9d9d9"/>
                      </a:solidFill>
                    </a:lnR>
                    <a:lnT w="9360">
                      <a:solidFill>
                        <a:srgbClr val="d9d9d9"/>
                      </a:solidFill>
                    </a:lnT>
                    <a:lnB w="38160">
                      <a:solidFill>
                        <a:srgbClr val="0db7c4"/>
                      </a:solidFill>
                    </a:lnB>
                    <a:solidFill>
                      <a:srgbClr val="f6f6f6"/>
                    </a:solidFill>
                  </a:tcPr>
                </a:tc>
                <a:tc>
                  <a:txBody>
                    <a:bodyPr lIns="91080" rIns="91080" tIns="68400" bIns="684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" sz="1100" spc="-1" strike="noStrike">
                          <a:solidFill>
                            <a:srgbClr val="0db7c4"/>
                          </a:solidFill>
                          <a:latin typeface="Source Sans Pro"/>
                          <a:ea typeface="Source Sans Pro"/>
                        </a:rPr>
                        <a:t>Available food (grs)</a:t>
                      </a:r>
                      <a:endParaRPr b="0" lang="es-ES" sz="1100" spc="-1" strike="noStrike"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d9d9d9"/>
                      </a:solidFill>
                    </a:lnL>
                    <a:lnR w="9360">
                      <a:solidFill>
                        <a:srgbClr val="d9d9d9"/>
                      </a:solidFill>
                    </a:lnR>
                    <a:lnT w="9360">
                      <a:solidFill>
                        <a:srgbClr val="d9d9d9"/>
                      </a:solidFill>
                    </a:lnT>
                    <a:lnB w="38160">
                      <a:solidFill>
                        <a:srgbClr val="0db7c4"/>
                      </a:solidFill>
                    </a:lnB>
                    <a:solidFill>
                      <a:srgbClr val="f6f6f6"/>
                    </a:solidFill>
                  </a:tcPr>
                </a:tc>
              </a:tr>
              <a:tr h="414720">
                <a:tc>
                  <a:txBody>
                    <a:bodyPr lIns="91080" rIns="91080" tIns="68400" bIns="68400" anchor="ctr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" sz="1100" spc="-1" strike="noStrike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</a:rPr>
                        <a:t>7:00 AM</a:t>
                      </a:r>
                      <a:endParaRPr b="0" lang="es-ES" sz="1100" spc="-1" strike="noStrike"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d9d9d9"/>
                      </a:solidFill>
                    </a:lnL>
                    <a:lnR w="9360">
                      <a:solidFill>
                        <a:srgbClr val="d9d9d9"/>
                      </a:solidFill>
                    </a:lnR>
                    <a:lnT w="38160">
                      <a:solidFill>
                        <a:srgbClr val="0db7c4"/>
                      </a:solidFill>
                    </a:lnT>
                    <a:lnB w="9360">
                      <a:solidFill>
                        <a:srgbClr val="d9d9d9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1080" rIns="91080" tIns="68400" bIns="684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n" sz="1100" spc="-1" strike="noStrike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</a:rPr>
                        <a:t>100</a:t>
                      </a:r>
                      <a:endParaRPr b="0" lang="es-ES" sz="1100" spc="-1" strike="noStrike"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d9d9d9"/>
                      </a:solidFill>
                    </a:lnL>
                    <a:lnR w="9360">
                      <a:solidFill>
                        <a:srgbClr val="d9d9d9"/>
                      </a:solidFill>
                    </a:lnR>
                    <a:lnT w="38160">
                      <a:solidFill>
                        <a:srgbClr val="0db7c4"/>
                      </a:solidFill>
                    </a:lnT>
                    <a:lnB w="9360">
                      <a:solidFill>
                        <a:srgbClr val="d9d9d9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469440">
                <a:tc>
                  <a:txBody>
                    <a:bodyPr lIns="91080" rIns="91080" tIns="68400" bIns="68400" anchor="ctr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" sz="1100" spc="-1" strike="noStrike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</a:rPr>
                        <a:t>12:00 AM</a:t>
                      </a:r>
                      <a:endParaRPr b="0" lang="es-ES" sz="1100" spc="-1" strike="noStrike"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d9d9d9"/>
                      </a:solidFill>
                    </a:lnL>
                    <a:lnR w="9360">
                      <a:solidFill>
                        <a:srgbClr val="d9d9d9"/>
                      </a:solidFill>
                    </a:lnR>
                    <a:lnT w="9360">
                      <a:solidFill>
                        <a:srgbClr val="d9d9d9"/>
                      </a:solidFill>
                    </a:lnT>
                    <a:lnB w="9360">
                      <a:solidFill>
                        <a:srgbClr val="d9d9d9"/>
                      </a:solidFill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 lIns="91080" rIns="91080" tIns="68400" bIns="684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n" sz="1100" spc="-1" strike="noStrike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</a:rPr>
                        <a:t>50</a:t>
                      </a:r>
                      <a:endParaRPr b="0" lang="es-ES" sz="1100" spc="-1" strike="noStrike"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d9d9d9"/>
                      </a:solidFill>
                    </a:lnL>
                    <a:lnR w="9360">
                      <a:solidFill>
                        <a:srgbClr val="d9d9d9"/>
                      </a:solidFill>
                    </a:lnR>
                    <a:lnT w="9360">
                      <a:solidFill>
                        <a:srgbClr val="d9d9d9"/>
                      </a:solidFill>
                    </a:lnT>
                    <a:lnB w="9360">
                      <a:solidFill>
                        <a:srgbClr val="d9d9d9"/>
                      </a:solidFill>
                    </a:lnB>
                    <a:solidFill>
                      <a:srgbClr val="f0f0f0"/>
                    </a:solidFill>
                  </a:tcPr>
                </a:tc>
              </a:tr>
              <a:tr h="427680">
                <a:tc>
                  <a:txBody>
                    <a:bodyPr lIns="91080" rIns="91080" tIns="68400" bIns="68400" anchor="ctr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" sz="1100" spc="-1" strike="noStrike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</a:rPr>
                        <a:t>03:00 PM</a:t>
                      </a:r>
                      <a:endParaRPr b="0" lang="es-ES" sz="1100" spc="-1" strike="noStrike"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d9d9d9"/>
                      </a:solidFill>
                    </a:lnL>
                    <a:lnR w="9360">
                      <a:solidFill>
                        <a:srgbClr val="d9d9d9"/>
                      </a:solidFill>
                    </a:lnR>
                    <a:lnT w="9360">
                      <a:solidFill>
                        <a:srgbClr val="d9d9d9"/>
                      </a:solidFill>
                    </a:lnT>
                    <a:lnB w="9360">
                      <a:solidFill>
                        <a:srgbClr val="d9d9d9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1080" rIns="91080" tIns="68400" bIns="684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n" sz="1100" spc="-1" strike="noStrike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</a:rPr>
                        <a:t>0</a:t>
                      </a:r>
                      <a:endParaRPr b="0" lang="es-ES" sz="1100" spc="-1" strike="noStrike"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d9d9d9"/>
                      </a:solidFill>
                    </a:lnL>
                    <a:lnR w="9360">
                      <a:solidFill>
                        <a:srgbClr val="d9d9d9"/>
                      </a:solidFill>
                    </a:lnR>
                    <a:lnT w="9360">
                      <a:solidFill>
                        <a:srgbClr val="d9d9d9"/>
                      </a:solidFill>
                    </a:lnT>
                    <a:lnB w="9360">
                      <a:solidFill>
                        <a:srgbClr val="d9d9d9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435960">
                <a:tc>
                  <a:txBody>
                    <a:bodyPr lIns="91080" rIns="91080" tIns="68400" bIns="68400" anchor="ctr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s-ES" sz="1100" spc="-1" strike="noStrike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</a:rPr>
                        <a:t>06:30 PM</a:t>
                      </a:r>
                      <a:endParaRPr b="0" lang="es-ES" sz="1100" spc="-1" strike="noStrike"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d9d9d9"/>
                      </a:solidFill>
                    </a:lnL>
                    <a:lnR w="9360">
                      <a:solidFill>
                        <a:srgbClr val="d9d9d9"/>
                      </a:solidFill>
                    </a:lnR>
                    <a:lnT w="9360">
                      <a:solidFill>
                        <a:srgbClr val="d9d9d9"/>
                      </a:solidFill>
                    </a:lnT>
                    <a:lnB w="9360">
                      <a:solidFill>
                        <a:srgbClr val="d9d9d9"/>
                      </a:solidFill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 lIns="91080" rIns="91080" tIns="68400" bIns="684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s-ES" sz="1100" spc="-1" strike="noStrike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</a:rPr>
                        <a:t>100</a:t>
                      </a:r>
                      <a:endParaRPr b="0" lang="es-ES" sz="1100" spc="-1" strike="noStrike"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d9d9d9"/>
                      </a:solidFill>
                    </a:lnL>
                    <a:lnR w="9360">
                      <a:solidFill>
                        <a:srgbClr val="d9d9d9"/>
                      </a:solidFill>
                    </a:lnR>
                    <a:lnT w="9360">
                      <a:solidFill>
                        <a:srgbClr val="d9d9d9"/>
                      </a:solidFill>
                    </a:lnT>
                    <a:lnB w="9360">
                      <a:solidFill>
                        <a:srgbClr val="d9d9d9"/>
                      </a:solidFill>
                    </a:lnB>
                    <a:solidFill>
                      <a:srgbClr val="f0f0f0"/>
                    </a:solidFill>
                  </a:tcPr>
                </a:tc>
              </a:tr>
              <a:tr h="435960">
                <a:tc>
                  <a:txBody>
                    <a:bodyPr lIns="91080" rIns="91080" tIns="68400" bIns="68400" anchor="ctr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s-ES" sz="1100" spc="-1" strike="noStrike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</a:rPr>
                        <a:t>07:00 PM</a:t>
                      </a:r>
                      <a:endParaRPr b="0" lang="es-ES" sz="1100" spc="-1" strike="noStrike"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d9d9d9"/>
                      </a:solidFill>
                    </a:lnL>
                    <a:lnR w="9360">
                      <a:solidFill>
                        <a:srgbClr val="d9d9d9"/>
                      </a:solidFill>
                    </a:lnR>
                    <a:lnT w="9360">
                      <a:solidFill>
                        <a:srgbClr val="d9d9d9"/>
                      </a:solidFill>
                    </a:lnT>
                    <a:lnB w="9360">
                      <a:solidFill>
                        <a:srgbClr val="d9d9d9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1080" rIns="91080" tIns="68400" bIns="684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s-ES" sz="1100" spc="-1" strike="noStrike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</a:rPr>
                        <a:t>50</a:t>
                      </a:r>
                      <a:endParaRPr b="0" lang="es-ES" sz="1100" spc="-1" strike="noStrike"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d9d9d9"/>
                      </a:solidFill>
                    </a:lnL>
                    <a:lnR w="9360">
                      <a:solidFill>
                        <a:srgbClr val="d9d9d9"/>
                      </a:solidFill>
                    </a:lnR>
                    <a:lnT w="9360">
                      <a:solidFill>
                        <a:srgbClr val="d9d9d9"/>
                      </a:solidFill>
                    </a:lnT>
                    <a:lnB w="9360">
                      <a:solidFill>
                        <a:srgbClr val="d9d9d9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437040">
                <a:tc>
                  <a:txBody>
                    <a:bodyPr lIns="91080" rIns="91080" tIns="68400" bIns="68400" anchor="ctr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s-ES" sz="1100" spc="-1" strike="noStrike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</a:rPr>
                        <a:t>11:00 PM</a:t>
                      </a:r>
                      <a:endParaRPr b="0" lang="es-ES" sz="1100" spc="-1" strike="noStrike"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d9d9d9"/>
                      </a:solidFill>
                    </a:lnL>
                    <a:lnR w="9360">
                      <a:solidFill>
                        <a:srgbClr val="d9d9d9"/>
                      </a:solidFill>
                    </a:lnR>
                    <a:lnT w="9360">
                      <a:solidFill>
                        <a:srgbClr val="d9d9d9"/>
                      </a:solidFill>
                    </a:lnT>
                    <a:lnB w="9360">
                      <a:solidFill>
                        <a:srgbClr val="d9d9d9"/>
                      </a:solidFill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 lIns="91080" rIns="91080" tIns="68400" bIns="684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s-ES" sz="1100" spc="-1" strike="noStrike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</a:rPr>
                        <a:t>0</a:t>
                      </a:r>
                      <a:endParaRPr b="0" lang="es-ES" sz="1100" spc="-1" strike="noStrike"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d9d9d9"/>
                      </a:solidFill>
                    </a:lnL>
                    <a:lnR w="9360">
                      <a:solidFill>
                        <a:srgbClr val="d9d9d9"/>
                      </a:solidFill>
                    </a:lnR>
                    <a:lnT w="9360">
                      <a:solidFill>
                        <a:srgbClr val="d9d9d9"/>
                      </a:solidFill>
                    </a:lnT>
                    <a:lnB w="9360">
                      <a:solidFill>
                        <a:srgbClr val="d9d9d9"/>
                      </a:solidFill>
                    </a:lnB>
                    <a:solidFill>
                      <a:srgbClr val="f0f0f0"/>
                    </a:solidFill>
                  </a:tcPr>
                </a:tc>
              </a:tr>
            </a:tbl>
          </a:graphicData>
        </a:graphic>
      </p:graphicFrame>
      <p:grpSp>
        <p:nvGrpSpPr>
          <p:cNvPr id="387" name="Grupo 21"/>
          <p:cNvGrpSpPr/>
          <p:nvPr/>
        </p:nvGrpSpPr>
        <p:grpSpPr>
          <a:xfrm>
            <a:off x="1073880" y="1882800"/>
            <a:ext cx="508320" cy="461160"/>
            <a:chOff x="1073880" y="1882800"/>
            <a:chExt cx="508320" cy="461160"/>
          </a:xfrm>
        </p:grpSpPr>
        <p:sp>
          <p:nvSpPr>
            <p:cNvPr id="388" name="Conector recto 18"/>
            <p:cNvSpPr/>
            <p:nvPr/>
          </p:nvSpPr>
          <p:spPr>
            <a:xfrm>
              <a:off x="1581840" y="1882800"/>
              <a:ext cx="360" cy="461160"/>
            </a:xfrm>
            <a:prstGeom prst="line">
              <a:avLst/>
            </a:prstGeom>
            <a:ln w="25400">
              <a:solidFill>
                <a:srgbClr val="0594b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89" name="CuadroTexto 20"/>
            <p:cNvSpPr/>
            <p:nvPr/>
          </p:nvSpPr>
          <p:spPr>
            <a:xfrm>
              <a:off x="1073880" y="1955880"/>
              <a:ext cx="498960" cy="3027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1" lang="en" sz="1400" spc="-1" strike="noStrike">
                  <a:solidFill>
                    <a:srgbClr val="415665"/>
                  </a:solidFill>
                  <a:latin typeface="Source Sans Pro"/>
                  <a:ea typeface="Source Sans Pro"/>
                </a:rPr>
                <a:t>4h</a:t>
              </a:r>
              <a:endParaRPr b="0" lang="es-ES" sz="1400" spc="-1" strike="noStrike">
                <a:latin typeface="Arial"/>
              </a:endParaRPr>
            </a:p>
          </p:txBody>
        </p:sp>
      </p:grpSp>
      <p:grpSp>
        <p:nvGrpSpPr>
          <p:cNvPr id="390" name="Grupo 22"/>
          <p:cNvGrpSpPr/>
          <p:nvPr/>
        </p:nvGrpSpPr>
        <p:grpSpPr>
          <a:xfrm>
            <a:off x="1073880" y="2412000"/>
            <a:ext cx="508320" cy="461160"/>
            <a:chOff x="1073880" y="2412000"/>
            <a:chExt cx="508320" cy="461160"/>
          </a:xfrm>
        </p:grpSpPr>
        <p:sp>
          <p:nvSpPr>
            <p:cNvPr id="391" name="Conector recto 23"/>
            <p:cNvSpPr/>
            <p:nvPr/>
          </p:nvSpPr>
          <p:spPr>
            <a:xfrm>
              <a:off x="1581840" y="2412000"/>
              <a:ext cx="360" cy="461160"/>
            </a:xfrm>
            <a:prstGeom prst="line">
              <a:avLst/>
            </a:prstGeom>
            <a:ln w="25400">
              <a:solidFill>
                <a:srgbClr val="0594b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92" name="CuadroTexto 24"/>
            <p:cNvSpPr/>
            <p:nvPr/>
          </p:nvSpPr>
          <p:spPr>
            <a:xfrm>
              <a:off x="1073880" y="2485080"/>
              <a:ext cx="498960" cy="3027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1" lang="en" sz="1400" spc="-1" strike="noStrike">
                  <a:solidFill>
                    <a:srgbClr val="415665"/>
                  </a:solidFill>
                  <a:latin typeface="Source Sans Pro"/>
                  <a:ea typeface="Source Sans Pro"/>
                </a:rPr>
                <a:t>4h</a:t>
              </a:r>
              <a:endParaRPr b="0" lang="es-ES" sz="1400" spc="-1" strike="noStrike">
                <a:latin typeface="Arial"/>
              </a:endParaRPr>
            </a:p>
          </p:txBody>
        </p:sp>
      </p:grpSp>
      <p:grpSp>
        <p:nvGrpSpPr>
          <p:cNvPr id="393" name="Grupo 25"/>
          <p:cNvGrpSpPr/>
          <p:nvPr/>
        </p:nvGrpSpPr>
        <p:grpSpPr>
          <a:xfrm>
            <a:off x="1073880" y="2941560"/>
            <a:ext cx="508320" cy="461520"/>
            <a:chOff x="1073880" y="2941560"/>
            <a:chExt cx="508320" cy="461520"/>
          </a:xfrm>
        </p:grpSpPr>
        <p:sp>
          <p:nvSpPr>
            <p:cNvPr id="394" name="Conector recto 26"/>
            <p:cNvSpPr/>
            <p:nvPr/>
          </p:nvSpPr>
          <p:spPr>
            <a:xfrm>
              <a:off x="1581840" y="2941560"/>
              <a:ext cx="360" cy="461520"/>
            </a:xfrm>
            <a:prstGeom prst="line">
              <a:avLst/>
            </a:prstGeom>
            <a:ln w="25400">
              <a:solidFill>
                <a:srgbClr val="0594b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95" name="CuadroTexto 27"/>
            <p:cNvSpPr/>
            <p:nvPr/>
          </p:nvSpPr>
          <p:spPr>
            <a:xfrm>
              <a:off x="1073880" y="3015000"/>
              <a:ext cx="498960" cy="3027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1" lang="en" sz="1400" spc="-1" strike="noStrike">
                  <a:solidFill>
                    <a:srgbClr val="415665"/>
                  </a:solidFill>
                  <a:latin typeface="Source Sans Pro"/>
                  <a:ea typeface="Source Sans Pro"/>
                </a:rPr>
                <a:t>4h</a:t>
              </a:r>
              <a:endParaRPr b="0" lang="es-ES" sz="1400" spc="-1" strike="noStrike">
                <a:latin typeface="Arial"/>
              </a:endParaRPr>
            </a:p>
          </p:txBody>
        </p:sp>
      </p:grpSp>
      <p:grpSp>
        <p:nvGrpSpPr>
          <p:cNvPr id="396" name="Grupo 28"/>
          <p:cNvGrpSpPr/>
          <p:nvPr/>
        </p:nvGrpSpPr>
        <p:grpSpPr>
          <a:xfrm>
            <a:off x="1073880" y="3470760"/>
            <a:ext cx="508320" cy="461520"/>
            <a:chOff x="1073880" y="3470760"/>
            <a:chExt cx="508320" cy="461520"/>
          </a:xfrm>
        </p:grpSpPr>
        <p:sp>
          <p:nvSpPr>
            <p:cNvPr id="397" name="Conector recto 29"/>
            <p:cNvSpPr/>
            <p:nvPr/>
          </p:nvSpPr>
          <p:spPr>
            <a:xfrm>
              <a:off x="1581840" y="3470760"/>
              <a:ext cx="360" cy="461520"/>
            </a:xfrm>
            <a:prstGeom prst="line">
              <a:avLst/>
            </a:prstGeom>
            <a:ln w="25400">
              <a:solidFill>
                <a:srgbClr val="0594b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98" name="CuadroTexto 30"/>
            <p:cNvSpPr/>
            <p:nvPr/>
          </p:nvSpPr>
          <p:spPr>
            <a:xfrm>
              <a:off x="1073880" y="3544200"/>
              <a:ext cx="498960" cy="3027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1" lang="en" sz="1400" spc="-1" strike="noStrike">
                  <a:solidFill>
                    <a:srgbClr val="415665"/>
                  </a:solidFill>
                  <a:latin typeface="Source Sans Pro"/>
                  <a:ea typeface="Source Sans Pro"/>
                </a:rPr>
                <a:t>4h</a:t>
              </a:r>
              <a:endParaRPr b="0" lang="es-ES" sz="1400" spc="-1" strike="noStrike">
                <a:latin typeface="Arial"/>
              </a:endParaRPr>
            </a:p>
          </p:txBody>
        </p:sp>
      </p:grpSp>
      <p:grpSp>
        <p:nvGrpSpPr>
          <p:cNvPr id="399" name="Grupo 31"/>
          <p:cNvGrpSpPr/>
          <p:nvPr/>
        </p:nvGrpSpPr>
        <p:grpSpPr>
          <a:xfrm>
            <a:off x="4893120" y="1644120"/>
            <a:ext cx="508320" cy="461520"/>
            <a:chOff x="4893120" y="1644120"/>
            <a:chExt cx="508320" cy="461520"/>
          </a:xfrm>
        </p:grpSpPr>
        <p:sp>
          <p:nvSpPr>
            <p:cNvPr id="400" name="Conector recto 32"/>
            <p:cNvSpPr/>
            <p:nvPr/>
          </p:nvSpPr>
          <p:spPr>
            <a:xfrm>
              <a:off x="5401080" y="1644120"/>
              <a:ext cx="360" cy="461520"/>
            </a:xfrm>
            <a:prstGeom prst="line">
              <a:avLst/>
            </a:prstGeom>
            <a:ln w="25400">
              <a:solidFill>
                <a:srgbClr val="0594b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01" name="CuadroTexto 33"/>
            <p:cNvSpPr/>
            <p:nvPr/>
          </p:nvSpPr>
          <p:spPr>
            <a:xfrm>
              <a:off x="4893120" y="1717560"/>
              <a:ext cx="498960" cy="3027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1" lang="en" sz="1400" spc="-1" strike="noStrike">
                  <a:solidFill>
                    <a:srgbClr val="415665"/>
                  </a:solidFill>
                  <a:latin typeface="Source Sans Pro"/>
                  <a:ea typeface="Source Sans Pro"/>
                </a:rPr>
                <a:t>4h</a:t>
              </a:r>
              <a:endParaRPr b="0" lang="es-ES" sz="1400" spc="-1" strike="noStrike">
                <a:latin typeface="Arial"/>
              </a:endParaRPr>
            </a:p>
          </p:txBody>
        </p:sp>
      </p:grpSp>
      <p:grpSp>
        <p:nvGrpSpPr>
          <p:cNvPr id="402" name="Grupo 34"/>
          <p:cNvGrpSpPr/>
          <p:nvPr/>
        </p:nvGrpSpPr>
        <p:grpSpPr>
          <a:xfrm>
            <a:off x="4902480" y="2195280"/>
            <a:ext cx="508320" cy="461520"/>
            <a:chOff x="4902480" y="2195280"/>
            <a:chExt cx="508320" cy="461520"/>
          </a:xfrm>
        </p:grpSpPr>
        <p:sp>
          <p:nvSpPr>
            <p:cNvPr id="403" name="Conector recto 35"/>
            <p:cNvSpPr/>
            <p:nvPr/>
          </p:nvSpPr>
          <p:spPr>
            <a:xfrm>
              <a:off x="5410440" y="2195280"/>
              <a:ext cx="360" cy="461520"/>
            </a:xfrm>
            <a:prstGeom prst="line">
              <a:avLst/>
            </a:prstGeom>
            <a:ln w="25400">
              <a:solidFill>
                <a:srgbClr val="0594b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04" name="CuadroTexto 36"/>
            <p:cNvSpPr/>
            <p:nvPr/>
          </p:nvSpPr>
          <p:spPr>
            <a:xfrm>
              <a:off x="4902480" y="2268720"/>
              <a:ext cx="498960" cy="3027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1" lang="en" sz="1400" spc="-1" strike="noStrike">
                  <a:solidFill>
                    <a:srgbClr val="415665"/>
                  </a:solidFill>
                  <a:latin typeface="Source Sans Pro"/>
                  <a:ea typeface="Source Sans Pro"/>
                </a:rPr>
                <a:t>4h</a:t>
              </a:r>
              <a:endParaRPr b="0" lang="es-ES" sz="1400" spc="-1" strike="noStrike">
                <a:latin typeface="Arial"/>
              </a:endParaRPr>
            </a:p>
          </p:txBody>
        </p:sp>
      </p:grpSp>
      <p:grpSp>
        <p:nvGrpSpPr>
          <p:cNvPr id="405" name="Grupo 43"/>
          <p:cNvGrpSpPr/>
          <p:nvPr/>
        </p:nvGrpSpPr>
        <p:grpSpPr>
          <a:xfrm>
            <a:off x="4446000" y="2752200"/>
            <a:ext cx="973440" cy="589320"/>
            <a:chOff x="4446000" y="2752200"/>
            <a:chExt cx="973440" cy="589320"/>
          </a:xfrm>
        </p:grpSpPr>
        <p:sp>
          <p:nvSpPr>
            <p:cNvPr id="406" name="Conector recto 44"/>
            <p:cNvSpPr/>
            <p:nvPr/>
          </p:nvSpPr>
          <p:spPr>
            <a:xfrm>
              <a:off x="5419080" y="2752200"/>
              <a:ext cx="360" cy="461520"/>
            </a:xfrm>
            <a:prstGeom prst="line">
              <a:avLst/>
            </a:prstGeom>
            <a:ln w="25400">
              <a:solidFill>
                <a:srgbClr val="0594b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07" name="CuadroTexto 45"/>
            <p:cNvSpPr/>
            <p:nvPr/>
          </p:nvSpPr>
          <p:spPr>
            <a:xfrm>
              <a:off x="4446000" y="2825640"/>
              <a:ext cx="959760" cy="5158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1" lang="en" sz="1400" spc="-1" strike="noStrike">
                  <a:solidFill>
                    <a:srgbClr val="415665"/>
                  </a:solidFill>
                  <a:latin typeface="Source Sans Pro"/>
                  <a:ea typeface="Source Sans Pro"/>
                </a:rPr>
                <a:t>3h 30 min</a:t>
              </a:r>
              <a:endParaRPr b="0" lang="es-ES" sz="1400" spc="-1" strike="noStrike">
                <a:latin typeface="Arial"/>
              </a:endParaRPr>
            </a:p>
          </p:txBody>
        </p:sp>
      </p:grpSp>
      <p:grpSp>
        <p:nvGrpSpPr>
          <p:cNvPr id="408" name="Grupo 46"/>
          <p:cNvGrpSpPr/>
          <p:nvPr/>
        </p:nvGrpSpPr>
        <p:grpSpPr>
          <a:xfrm>
            <a:off x="4698000" y="3240360"/>
            <a:ext cx="721440" cy="588960"/>
            <a:chOff x="4698000" y="3240360"/>
            <a:chExt cx="721440" cy="588960"/>
          </a:xfrm>
        </p:grpSpPr>
        <p:sp>
          <p:nvSpPr>
            <p:cNvPr id="409" name="Conector recto 47"/>
            <p:cNvSpPr/>
            <p:nvPr/>
          </p:nvSpPr>
          <p:spPr>
            <a:xfrm>
              <a:off x="5419080" y="3240360"/>
              <a:ext cx="360" cy="461160"/>
            </a:xfrm>
            <a:prstGeom prst="line">
              <a:avLst/>
            </a:prstGeom>
            <a:ln w="25400">
              <a:solidFill>
                <a:srgbClr val="0594b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10" name="CuadroTexto 48"/>
            <p:cNvSpPr/>
            <p:nvPr/>
          </p:nvSpPr>
          <p:spPr>
            <a:xfrm>
              <a:off x="4698000" y="3313440"/>
              <a:ext cx="711720" cy="5158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1" lang="en" sz="1400" spc="-1" strike="noStrike">
                  <a:solidFill>
                    <a:srgbClr val="415665"/>
                  </a:solidFill>
                  <a:latin typeface="Source Sans Pro"/>
                  <a:ea typeface="Source Sans Pro"/>
                </a:rPr>
                <a:t>30 min</a:t>
              </a:r>
              <a:endParaRPr b="0" lang="es-ES" sz="1400" spc="-1" strike="noStrike">
                <a:latin typeface="Arial"/>
              </a:endParaRPr>
            </a:p>
          </p:txBody>
        </p:sp>
      </p:grpSp>
      <p:grpSp>
        <p:nvGrpSpPr>
          <p:cNvPr id="411" name="Grupo 49"/>
          <p:cNvGrpSpPr/>
          <p:nvPr/>
        </p:nvGrpSpPr>
        <p:grpSpPr>
          <a:xfrm>
            <a:off x="4911120" y="3737880"/>
            <a:ext cx="508320" cy="461160"/>
            <a:chOff x="4911120" y="3737880"/>
            <a:chExt cx="508320" cy="461160"/>
          </a:xfrm>
        </p:grpSpPr>
        <p:sp>
          <p:nvSpPr>
            <p:cNvPr id="412" name="Conector recto 50"/>
            <p:cNvSpPr/>
            <p:nvPr/>
          </p:nvSpPr>
          <p:spPr>
            <a:xfrm>
              <a:off x="5419080" y="3737880"/>
              <a:ext cx="360" cy="461160"/>
            </a:xfrm>
            <a:prstGeom prst="line">
              <a:avLst/>
            </a:prstGeom>
            <a:ln w="25400">
              <a:solidFill>
                <a:srgbClr val="0594b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13" name="CuadroTexto 51"/>
            <p:cNvSpPr/>
            <p:nvPr/>
          </p:nvSpPr>
          <p:spPr>
            <a:xfrm>
              <a:off x="4911120" y="3810960"/>
              <a:ext cx="498960" cy="3027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>
                <a:lnSpc>
                  <a:spcPct val="100000"/>
                </a:lnSpc>
                <a:buNone/>
              </a:pPr>
              <a:r>
                <a:rPr b="1" lang="en" sz="1400" spc="-1" strike="noStrike">
                  <a:solidFill>
                    <a:srgbClr val="415665"/>
                  </a:solidFill>
                  <a:latin typeface="Source Sans Pro"/>
                  <a:ea typeface="Source Sans Pro"/>
                </a:rPr>
                <a:t>4h</a:t>
              </a:r>
              <a:endParaRPr b="0" lang="es-ES" sz="1400" spc="-1" strike="noStrike">
                <a:latin typeface="Arial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PlaceHolder 1"/>
          <p:cNvSpPr>
            <a:spLocks noGrp="1"/>
          </p:cNvSpPr>
          <p:nvPr>
            <p:ph/>
          </p:nvPr>
        </p:nvSpPr>
        <p:spPr>
          <a:xfrm>
            <a:off x="1616400" y="0"/>
            <a:ext cx="5910480" cy="37695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spcBef>
                <a:spcPts val="601"/>
              </a:spcBef>
              <a:buNone/>
              <a:tabLst>
                <a:tab algn="l" pos="0"/>
              </a:tabLst>
            </a:pPr>
            <a:r>
              <a:rPr b="0" i="1" lang="en" sz="3000" spc="-1" strike="noStrike">
                <a:solidFill>
                  <a:srgbClr val="ffffff"/>
                </a:solidFill>
                <a:latin typeface="Source Sans Pro"/>
                <a:ea typeface="Source Sans Pro"/>
              </a:rPr>
              <a:t>Papel y boli</a:t>
            </a:r>
            <a:endParaRPr b="0" lang="es-ES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5" name="PlaceHolder 2"/>
          <p:cNvSpPr>
            <a:spLocks noGrp="1"/>
          </p:cNvSpPr>
          <p:nvPr>
            <p:ph type="sldNum" idx="39"/>
          </p:nvPr>
        </p:nvSpPr>
        <p:spPr>
          <a:xfrm>
            <a:off x="0" y="3420000"/>
            <a:ext cx="669240" cy="17233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Autofit/>
          </a:bodyPr>
          <a:lstStyle>
            <a:lvl1pPr algn="ctr">
              <a:lnSpc>
                <a:spcPct val="100000"/>
              </a:lnSpc>
              <a:buNone/>
              <a:tabLst>
                <a:tab algn="l" pos="0"/>
              </a:tabLst>
              <a:defRPr b="0" lang="en" sz="2400" spc="-1" strike="noStrike">
                <a:solidFill>
                  <a:srgbClr val="0db7c4"/>
                </a:solidFill>
                <a:latin typeface="Dosis"/>
                <a:ea typeface="Dosis"/>
              </a:defRPr>
            </a:lvl1pPr>
          </a:lstStyle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fld id="{D380ED6A-3D75-4F56-98A1-0BD490E043D2}" type="slidenum">
              <a:rPr b="0" lang="en" sz="2400" spc="-1" strike="noStrike">
                <a:solidFill>
                  <a:srgbClr val="0db7c4"/>
                </a:solidFill>
                <a:latin typeface="Dosis"/>
                <a:ea typeface="Dosis"/>
              </a:rPr>
              <a:t>&lt;número&gt;</a:t>
            </a:fld>
            <a:endParaRPr b="0" lang="es-ES" sz="2400" spc="-1" strike="noStrike">
              <a:latin typeface="Times New Roman"/>
            </a:endParaRPr>
          </a:p>
        </p:txBody>
      </p:sp>
      <p:sp>
        <p:nvSpPr>
          <p:cNvPr id="416" name="CuadroTexto 1"/>
          <p:cNvSpPr/>
          <p:nvPr/>
        </p:nvSpPr>
        <p:spPr>
          <a:xfrm>
            <a:off x="4237200" y="3853800"/>
            <a:ext cx="669240" cy="546480"/>
          </a:xfrm>
          <a:prstGeom prst="rect">
            <a:avLst/>
          </a:prstGeom>
          <a:solidFill>
            <a:schemeClr val="tx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en-GB" sz="3000" spc="-1" strike="noStrike">
                <a:solidFill>
                  <a:srgbClr val="0db7c4"/>
                </a:solidFill>
                <a:latin typeface="Arial"/>
                <a:ea typeface="Arial"/>
              </a:rPr>
              <a:t>?</a:t>
            </a:r>
            <a:endParaRPr b="0" lang="es-ES" sz="3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PlaceHolder 1"/>
          <p:cNvSpPr>
            <a:spLocks noGrp="1"/>
          </p:cNvSpPr>
          <p:nvPr>
            <p:ph type="title"/>
          </p:nvPr>
        </p:nvSpPr>
        <p:spPr>
          <a:xfrm>
            <a:off x="844560" y="5760"/>
            <a:ext cx="3552120" cy="11397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400" spc="-1" strike="noStrike">
                <a:solidFill>
                  <a:srgbClr val="0db7c4"/>
                </a:solidFill>
                <a:latin typeface="Dosis"/>
                <a:ea typeface="Dosis"/>
              </a:rPr>
              <a:t>Papel y boli</a:t>
            </a:r>
            <a:endParaRPr b="0" lang="es-E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8" name="PlaceHolder 2"/>
          <p:cNvSpPr>
            <a:spLocks noGrp="1"/>
          </p:cNvSpPr>
          <p:nvPr>
            <p:ph type="sldNum" idx="40"/>
          </p:nvPr>
        </p:nvSpPr>
        <p:spPr>
          <a:xfrm>
            <a:off x="0" y="0"/>
            <a:ext cx="669240" cy="11397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Autofit/>
          </a:bodyPr>
          <a:lstStyle>
            <a:lvl1pPr algn="ctr">
              <a:lnSpc>
                <a:spcPct val="100000"/>
              </a:lnSpc>
              <a:buNone/>
              <a:tabLst>
                <a:tab algn="l" pos="0"/>
              </a:tabLst>
              <a:defRPr b="0" lang="en" sz="2400" spc="-1" strike="noStrike">
                <a:solidFill>
                  <a:srgbClr val="ffffff"/>
                </a:solidFill>
                <a:latin typeface="Dosis"/>
                <a:ea typeface="Dosis"/>
              </a:defRPr>
            </a:lvl1pPr>
          </a:lstStyle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fld id="{9D873DE4-7497-44DC-83D6-B982AFFA9CB5}" type="slidenum">
              <a:rPr b="0" lang="en" sz="2400" spc="-1" strike="noStrike">
                <a:solidFill>
                  <a:srgbClr val="ffffff"/>
                </a:solidFill>
                <a:latin typeface="Dosis"/>
                <a:ea typeface="Dosis"/>
              </a:rPr>
              <a:t>&lt;número&gt;</a:t>
            </a:fld>
            <a:endParaRPr b="0" lang="es-ES" sz="2400" spc="-1" strike="noStrike">
              <a:latin typeface="Times New Roman"/>
            </a:endParaRPr>
          </a:p>
        </p:txBody>
      </p:sp>
      <p:sp>
        <p:nvSpPr>
          <p:cNvPr id="419" name="Google Shape;112;p17"/>
          <p:cNvSpPr/>
          <p:nvPr/>
        </p:nvSpPr>
        <p:spPr>
          <a:xfrm>
            <a:off x="844560" y="1244520"/>
            <a:ext cx="8206920" cy="338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 marL="457200" indent="-380880">
              <a:lnSpc>
                <a:spcPct val="100000"/>
              </a:lnSpc>
              <a:spcBef>
                <a:spcPts val="601"/>
              </a:spcBef>
              <a:buClr>
                <a:srgbClr val="0db7c4"/>
              </a:buClr>
              <a:buFont typeface="Source Sans Pro"/>
              <a:buChar char="▹"/>
            </a:pPr>
            <a:r>
              <a:rPr b="0" lang="es-ES" sz="2400" spc="-1" strike="noStrike">
                <a:solidFill>
                  <a:srgbClr val="415665"/>
                </a:solidFill>
                <a:latin typeface="Source Sans Pro"/>
                <a:ea typeface="Source Sans Pro"/>
              </a:rPr>
              <a:t>Parte 1:</a:t>
            </a:r>
            <a:endParaRPr b="0" lang="es-ES" sz="2400" spc="-1" strike="noStrike">
              <a:latin typeface="Arial"/>
            </a:endParaRPr>
          </a:p>
          <a:p>
            <a:pPr lvl="2" marL="1371600" indent="-380880">
              <a:lnSpc>
                <a:spcPct val="100000"/>
              </a:lnSpc>
              <a:buClr>
                <a:srgbClr val="0db7c4"/>
              </a:buClr>
              <a:buFont typeface="Source Sans Pro"/>
              <a:buChar char="⬩"/>
            </a:pPr>
            <a:r>
              <a:rPr b="0" lang="es-ES" sz="2400" spc="-1" strike="noStrike">
                <a:solidFill>
                  <a:srgbClr val="415665"/>
                </a:solidFill>
                <a:latin typeface="Source Sans Pro"/>
                <a:ea typeface="Source Sans Pro"/>
              </a:rPr>
              <a:t>Pregunta evaluable: longitud del dataset del gato</a:t>
            </a:r>
            <a:endParaRPr b="0" lang="es-ES" sz="2400" spc="-1" strike="noStrike">
              <a:latin typeface="Arial"/>
            </a:endParaRPr>
          </a:p>
          <a:p>
            <a:pPr lvl="1" marL="914400" indent="-380880">
              <a:lnSpc>
                <a:spcPct val="100000"/>
              </a:lnSpc>
              <a:buClr>
                <a:srgbClr val="0db7c4"/>
              </a:buClr>
              <a:buFont typeface="Source Sans Pro"/>
              <a:buChar char="▸"/>
            </a:pPr>
            <a:r>
              <a:rPr b="0" lang="es-ES" sz="2400" spc="-1" strike="noStrike">
                <a:solidFill>
                  <a:srgbClr val="415665"/>
                </a:solidFill>
                <a:latin typeface="Source Sans Pro"/>
                <a:ea typeface="Source Sans Pro"/>
              </a:rPr>
              <a:t>Dibujar dos series temporales univariables (una estacionaria y otra no)</a:t>
            </a:r>
            <a:endParaRPr b="0" lang="es-ES" sz="2400" spc="-1" strike="noStrike">
              <a:latin typeface="Arial"/>
            </a:endParaRPr>
          </a:p>
          <a:p>
            <a:pPr lvl="2" marL="1371600" indent="-380880">
              <a:lnSpc>
                <a:spcPct val="100000"/>
              </a:lnSpc>
              <a:buClr>
                <a:srgbClr val="0db7c4"/>
              </a:buClr>
              <a:buFont typeface="Source Sans Pro"/>
              <a:buChar char="⬩"/>
            </a:pPr>
            <a:r>
              <a:rPr b="0" lang="es-ES" sz="2400" spc="-1" strike="noStrike">
                <a:solidFill>
                  <a:srgbClr val="415665"/>
                </a:solidFill>
                <a:latin typeface="Source Sans Pro"/>
                <a:ea typeface="Source Sans Pro"/>
              </a:rPr>
              <a:t>Pregunta evaluable: longitud de la serie temporal</a:t>
            </a:r>
            <a:endParaRPr b="0" lang="es-ES" sz="2400" spc="-1" strike="noStrike">
              <a:latin typeface="Arial"/>
            </a:endParaRPr>
          </a:p>
          <a:p>
            <a:pPr lvl="2" marL="1371600" indent="-380880">
              <a:lnSpc>
                <a:spcPct val="100000"/>
              </a:lnSpc>
              <a:buClr>
                <a:srgbClr val="0db7c4"/>
              </a:buClr>
              <a:buFont typeface="Source Sans Pro"/>
              <a:buChar char="⬩"/>
            </a:pPr>
            <a:r>
              <a:rPr b="0" lang="es-ES" sz="2400" spc="-1" strike="noStrike">
                <a:solidFill>
                  <a:srgbClr val="415665"/>
                </a:solidFill>
                <a:latin typeface="Source Sans Pro"/>
                <a:ea typeface="Source Sans Pro"/>
              </a:rPr>
              <a:t>Pregunta evaluable: estacionareidad</a:t>
            </a:r>
            <a:endParaRPr b="0" lang="es-ES" sz="2400" spc="-1" strike="noStrike">
              <a:latin typeface="Arial"/>
            </a:endParaRPr>
          </a:p>
          <a:p>
            <a:pPr lvl="1" marL="914400" indent="-380880">
              <a:lnSpc>
                <a:spcPct val="100000"/>
              </a:lnSpc>
              <a:buClr>
                <a:srgbClr val="0db7c4"/>
              </a:buClr>
              <a:buFont typeface="Source Sans Pro"/>
              <a:buChar char="▸"/>
            </a:pPr>
            <a:r>
              <a:rPr b="0" lang="es-ES" sz="2400" spc="-1" strike="noStrike">
                <a:solidFill>
                  <a:srgbClr val="415665"/>
                </a:solidFill>
                <a:latin typeface="Source Sans Pro"/>
                <a:ea typeface="Source Sans Pro"/>
              </a:rPr>
              <a:t>Dibujar serie temporal multivariable con las mismas longitudes</a:t>
            </a:r>
            <a:endParaRPr b="0" lang="es-ES" sz="2400" spc="-1" strike="noStrike">
              <a:latin typeface="Arial"/>
            </a:endParaRPr>
          </a:p>
          <a:p>
            <a:pPr lvl="1" marL="914400" indent="-380880">
              <a:lnSpc>
                <a:spcPct val="100000"/>
              </a:lnSpc>
              <a:buClr>
                <a:srgbClr val="0db7c4"/>
              </a:buClr>
              <a:buFont typeface="Source Sans Pro"/>
              <a:buChar char="▸"/>
            </a:pPr>
            <a:r>
              <a:rPr b="0" lang="es-ES" sz="2400" spc="-1" strike="noStrike">
                <a:solidFill>
                  <a:srgbClr val="415665"/>
                </a:solidFill>
                <a:latin typeface="Source Sans Pro"/>
                <a:ea typeface="Source Sans Pro"/>
              </a:rPr>
              <a:t>Dibujar serie temporal multivariable con distintas longitudes</a:t>
            </a:r>
            <a:endParaRPr b="0" lang="es-E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PlaceHolder 1"/>
          <p:cNvSpPr>
            <a:spLocks noGrp="1"/>
          </p:cNvSpPr>
          <p:nvPr>
            <p:ph type="title"/>
          </p:nvPr>
        </p:nvSpPr>
        <p:spPr>
          <a:xfrm>
            <a:off x="844560" y="5760"/>
            <a:ext cx="3552120" cy="11397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400" spc="-1" strike="noStrike">
                <a:solidFill>
                  <a:srgbClr val="0db7c4"/>
                </a:solidFill>
                <a:latin typeface="Dosis"/>
                <a:ea typeface="Dosis"/>
              </a:rPr>
              <a:t>Classical (additive) decomposition </a:t>
            </a:r>
            <a:endParaRPr b="0" lang="es-E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1" name="PlaceHolder 2"/>
          <p:cNvSpPr>
            <a:spLocks noGrp="1"/>
          </p:cNvSpPr>
          <p:nvPr>
            <p:ph type="sldNum" idx="41"/>
          </p:nvPr>
        </p:nvSpPr>
        <p:spPr>
          <a:xfrm>
            <a:off x="0" y="0"/>
            <a:ext cx="669240" cy="11397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Autofit/>
          </a:bodyPr>
          <a:lstStyle>
            <a:lvl1pPr algn="ctr">
              <a:lnSpc>
                <a:spcPct val="100000"/>
              </a:lnSpc>
              <a:buNone/>
              <a:tabLst>
                <a:tab algn="l" pos="0"/>
              </a:tabLst>
              <a:defRPr b="0" lang="en" sz="2400" spc="-1" strike="noStrike">
                <a:solidFill>
                  <a:srgbClr val="ffffff"/>
                </a:solidFill>
                <a:latin typeface="Dosis"/>
                <a:ea typeface="Dosis"/>
              </a:defRPr>
            </a:lvl1pPr>
          </a:lstStyle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fld id="{17BB9FD0-B70F-4538-9836-31E14BFFD0FB}" type="slidenum">
              <a:rPr b="0" lang="en" sz="2400" spc="-1" strike="noStrike">
                <a:solidFill>
                  <a:srgbClr val="ffffff"/>
                </a:solidFill>
                <a:latin typeface="Dosis"/>
                <a:ea typeface="Dosis"/>
              </a:rPr>
              <a:t>&lt;número&gt;</a:t>
            </a:fld>
            <a:endParaRPr b="0" lang="es-ES" sz="2400" spc="-1" strike="noStrike">
              <a:latin typeface="Times New Roman"/>
            </a:endParaRPr>
          </a:p>
        </p:txBody>
      </p:sp>
      <p:sp>
        <p:nvSpPr>
          <p:cNvPr id="422" name="Google Shape;112;p17"/>
          <p:cNvSpPr/>
          <p:nvPr/>
        </p:nvSpPr>
        <p:spPr>
          <a:xfrm>
            <a:off x="844560" y="1252800"/>
            <a:ext cx="8206920" cy="338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 marL="76320" algn="ctr">
              <a:lnSpc>
                <a:spcPct val="100000"/>
              </a:lnSpc>
              <a:spcBef>
                <a:spcPts val="601"/>
              </a:spcBef>
              <a:buNone/>
              <a:tabLst>
                <a:tab algn="l" pos="0"/>
              </a:tabLst>
            </a:pPr>
            <a:r>
              <a:rPr b="0" lang="es-ES" sz="2400" spc="-1" strike="noStrike">
                <a:solidFill>
                  <a:srgbClr val="415665"/>
                </a:solidFill>
                <a:latin typeface="Source Sans Pro"/>
                <a:ea typeface="Source Sans Pro"/>
              </a:rPr>
              <a:t>x(t) = T(t) + S(t) + I (t)</a:t>
            </a:r>
            <a:endParaRPr b="0" lang="es-ES" sz="2400" spc="-1" strike="noStrike">
              <a:latin typeface="Arial"/>
            </a:endParaRPr>
          </a:p>
          <a:p>
            <a:pPr marL="457200" indent="-380880">
              <a:lnSpc>
                <a:spcPct val="100000"/>
              </a:lnSpc>
              <a:spcBef>
                <a:spcPts val="601"/>
              </a:spcBef>
              <a:buClr>
                <a:srgbClr val="0db7c4"/>
              </a:buClr>
              <a:buFont typeface="Source Sans Pro"/>
              <a:buChar char="▹"/>
              <a:tabLst>
                <a:tab algn="l" pos="0"/>
              </a:tabLst>
            </a:pPr>
            <a:r>
              <a:rPr b="0" lang="es-ES" sz="2400" spc="-1" strike="noStrike">
                <a:solidFill>
                  <a:srgbClr val="415665"/>
                </a:solidFill>
                <a:latin typeface="Source Sans Pro"/>
                <a:ea typeface="Source Sans Pro"/>
              </a:rPr>
              <a:t>x(t): time series “x” data at index position “t”</a:t>
            </a:r>
            <a:endParaRPr b="0" lang="es-ES" sz="2400" spc="-1" strike="noStrike">
              <a:latin typeface="Arial"/>
            </a:endParaRPr>
          </a:p>
          <a:p>
            <a:pPr marL="457200" indent="-380880">
              <a:lnSpc>
                <a:spcPct val="100000"/>
              </a:lnSpc>
              <a:spcBef>
                <a:spcPts val="601"/>
              </a:spcBef>
              <a:buClr>
                <a:srgbClr val="0db7c4"/>
              </a:buClr>
              <a:buFont typeface="Source Sans Pro"/>
              <a:buChar char="▹"/>
              <a:tabLst>
                <a:tab algn="l" pos="0"/>
              </a:tabLst>
            </a:pPr>
            <a:r>
              <a:rPr b="0" lang="es-ES" sz="2400" spc="-1" strike="noStrike">
                <a:solidFill>
                  <a:srgbClr val="415665"/>
                </a:solidFill>
                <a:latin typeface="Source Sans Pro"/>
                <a:ea typeface="Source Sans Pro"/>
              </a:rPr>
              <a:t>T: trend component. </a:t>
            </a:r>
            <a:endParaRPr b="0" lang="es-ES" sz="2400" spc="-1" strike="noStrike">
              <a:latin typeface="Arial"/>
            </a:endParaRPr>
          </a:p>
          <a:p>
            <a:pPr marL="457200" indent="-380880">
              <a:lnSpc>
                <a:spcPct val="100000"/>
              </a:lnSpc>
              <a:spcBef>
                <a:spcPts val="601"/>
              </a:spcBef>
              <a:buClr>
                <a:srgbClr val="0db7c4"/>
              </a:buClr>
              <a:buFont typeface="Source Sans Pro"/>
              <a:buChar char="▹"/>
              <a:tabLst>
                <a:tab algn="l" pos="0"/>
              </a:tabLst>
            </a:pPr>
            <a:r>
              <a:rPr b="0" lang="es-ES" sz="2400" spc="-1" strike="noStrike">
                <a:solidFill>
                  <a:srgbClr val="415665"/>
                </a:solidFill>
                <a:latin typeface="Source Sans Pro"/>
                <a:ea typeface="Source Sans Pro"/>
              </a:rPr>
              <a:t>S: seasonality component</a:t>
            </a:r>
            <a:endParaRPr b="0" lang="es-ES" sz="2400" spc="-1" strike="noStrike">
              <a:latin typeface="Arial"/>
            </a:endParaRPr>
          </a:p>
          <a:p>
            <a:pPr marL="457200" indent="-380880">
              <a:lnSpc>
                <a:spcPct val="100000"/>
              </a:lnSpc>
              <a:spcBef>
                <a:spcPts val="601"/>
              </a:spcBef>
              <a:buClr>
                <a:srgbClr val="0db7c4"/>
              </a:buClr>
              <a:buFont typeface="Source Sans Pro"/>
              <a:buChar char="▹"/>
              <a:tabLst>
                <a:tab algn="l" pos="0"/>
              </a:tabLst>
            </a:pPr>
            <a:r>
              <a:rPr b="0" lang="es-ES" sz="2400" spc="-1" strike="noStrike">
                <a:solidFill>
                  <a:srgbClr val="415665"/>
                </a:solidFill>
                <a:latin typeface="Source Sans Pro"/>
                <a:ea typeface="Source Sans Pro"/>
              </a:rPr>
              <a:t>I: Irregular/noise/random component</a:t>
            </a:r>
            <a:endParaRPr b="0" lang="es-E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PlaceHolder 1"/>
          <p:cNvSpPr>
            <a:spLocks noGrp="1"/>
          </p:cNvSpPr>
          <p:nvPr>
            <p:ph type="title"/>
          </p:nvPr>
        </p:nvSpPr>
        <p:spPr>
          <a:xfrm>
            <a:off x="844560" y="5760"/>
            <a:ext cx="3552120" cy="11397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400" spc="-1" strike="noStrike">
                <a:solidFill>
                  <a:srgbClr val="0db7c4"/>
                </a:solidFill>
                <a:latin typeface="Dosis"/>
                <a:ea typeface="Dosis"/>
              </a:rPr>
              <a:t>Classical (additive) decomposition </a:t>
            </a:r>
            <a:endParaRPr b="0" lang="es-E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4" name="PlaceHolder 2"/>
          <p:cNvSpPr>
            <a:spLocks noGrp="1"/>
          </p:cNvSpPr>
          <p:nvPr>
            <p:ph type="sldNum" idx="42"/>
          </p:nvPr>
        </p:nvSpPr>
        <p:spPr>
          <a:xfrm>
            <a:off x="0" y="0"/>
            <a:ext cx="669240" cy="11397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Autofit/>
          </a:bodyPr>
          <a:lstStyle>
            <a:lvl1pPr algn="ctr">
              <a:lnSpc>
                <a:spcPct val="100000"/>
              </a:lnSpc>
              <a:buNone/>
              <a:tabLst>
                <a:tab algn="l" pos="0"/>
              </a:tabLst>
              <a:defRPr b="0" lang="en" sz="2400" spc="-1" strike="noStrike">
                <a:solidFill>
                  <a:srgbClr val="ffffff"/>
                </a:solidFill>
                <a:latin typeface="Dosis"/>
                <a:ea typeface="Dosis"/>
              </a:defRPr>
            </a:lvl1pPr>
          </a:lstStyle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fld id="{E12724DA-D58C-4601-9106-B0EDA7F1B52C}" type="slidenum">
              <a:rPr b="0" lang="en" sz="2400" spc="-1" strike="noStrike">
                <a:solidFill>
                  <a:srgbClr val="ffffff"/>
                </a:solidFill>
                <a:latin typeface="Dosis"/>
                <a:ea typeface="Dosis"/>
              </a:rPr>
              <a:t>&lt;número&gt;</a:t>
            </a:fld>
            <a:endParaRPr b="0" lang="es-ES" sz="2400" spc="-1" strike="noStrike">
              <a:latin typeface="Times New Roman"/>
            </a:endParaRPr>
          </a:p>
        </p:txBody>
      </p:sp>
      <p:pic>
        <p:nvPicPr>
          <p:cNvPr id="425" name="Gráfico 5" descr=""/>
          <p:cNvPicPr/>
          <p:nvPr/>
        </p:nvPicPr>
        <p:blipFill>
          <a:blip r:embed="rId1"/>
          <a:stretch/>
        </p:blipFill>
        <p:spPr>
          <a:xfrm>
            <a:off x="805320" y="1323720"/>
            <a:ext cx="2554920" cy="1532880"/>
          </a:xfrm>
          <a:prstGeom prst="rect">
            <a:avLst/>
          </a:prstGeom>
          <a:ln w="0">
            <a:noFill/>
          </a:ln>
        </p:spPr>
      </p:pic>
      <p:sp>
        <p:nvSpPr>
          <p:cNvPr id="426" name="Google Shape;111;p17"/>
          <p:cNvSpPr/>
          <p:nvPr/>
        </p:nvSpPr>
        <p:spPr>
          <a:xfrm>
            <a:off x="3219840" y="1724400"/>
            <a:ext cx="280440" cy="53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en-GB" sz="2400" spc="-1" strike="noStrike">
                <a:solidFill>
                  <a:srgbClr val="0db7c4"/>
                </a:solidFill>
                <a:latin typeface="Dosis"/>
                <a:ea typeface="Dosis"/>
              </a:rPr>
              <a:t>+</a:t>
            </a:r>
            <a:endParaRPr b="0" lang="es-ES" sz="2400" spc="-1" strike="noStrike">
              <a:latin typeface="Arial"/>
            </a:endParaRPr>
          </a:p>
        </p:txBody>
      </p:sp>
      <p:sp>
        <p:nvSpPr>
          <p:cNvPr id="427" name="Google Shape;111;p17"/>
          <p:cNvSpPr/>
          <p:nvPr/>
        </p:nvSpPr>
        <p:spPr>
          <a:xfrm>
            <a:off x="1942560" y="2856960"/>
            <a:ext cx="280440" cy="53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en-GB" sz="2400" spc="-1" strike="noStrike">
                <a:solidFill>
                  <a:srgbClr val="0db7c4"/>
                </a:solidFill>
                <a:latin typeface="Dosis"/>
                <a:ea typeface="Dosis"/>
              </a:rPr>
              <a:t>T</a:t>
            </a:r>
            <a:endParaRPr b="0" lang="es-ES" sz="2400" spc="-1" strike="noStrike">
              <a:latin typeface="Arial"/>
            </a:endParaRPr>
          </a:p>
        </p:txBody>
      </p:sp>
      <p:pic>
        <p:nvPicPr>
          <p:cNvPr id="428" name="Gráfico 9" descr=""/>
          <p:cNvPicPr/>
          <p:nvPr/>
        </p:nvPicPr>
        <p:blipFill>
          <a:blip r:embed="rId2"/>
          <a:stretch/>
        </p:blipFill>
        <p:spPr>
          <a:xfrm>
            <a:off x="3629520" y="1258920"/>
            <a:ext cx="2554920" cy="1532880"/>
          </a:xfrm>
          <a:prstGeom prst="rect">
            <a:avLst/>
          </a:prstGeom>
          <a:ln w="0">
            <a:noFill/>
          </a:ln>
        </p:spPr>
      </p:pic>
      <p:sp>
        <p:nvSpPr>
          <p:cNvPr id="429" name="Google Shape;111;p17"/>
          <p:cNvSpPr/>
          <p:nvPr/>
        </p:nvSpPr>
        <p:spPr>
          <a:xfrm>
            <a:off x="4766760" y="2856960"/>
            <a:ext cx="280440" cy="53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en-GB" sz="2400" spc="-1" strike="noStrike">
                <a:solidFill>
                  <a:srgbClr val="0db7c4"/>
                </a:solidFill>
                <a:latin typeface="Dosis"/>
                <a:ea typeface="Dosis"/>
              </a:rPr>
              <a:t>S</a:t>
            </a:r>
            <a:endParaRPr b="0" lang="es-ES" sz="2400" spc="-1" strike="noStrike">
              <a:latin typeface="Arial"/>
            </a:endParaRPr>
          </a:p>
        </p:txBody>
      </p:sp>
      <p:pic>
        <p:nvPicPr>
          <p:cNvPr id="430" name="Gráfico 12" descr=""/>
          <p:cNvPicPr/>
          <p:nvPr/>
        </p:nvPicPr>
        <p:blipFill>
          <a:blip r:embed="rId3"/>
          <a:stretch/>
        </p:blipFill>
        <p:spPr>
          <a:xfrm>
            <a:off x="6313680" y="1216800"/>
            <a:ext cx="2554920" cy="1532880"/>
          </a:xfrm>
          <a:prstGeom prst="rect">
            <a:avLst/>
          </a:prstGeom>
          <a:ln w="0">
            <a:noFill/>
          </a:ln>
        </p:spPr>
      </p:pic>
      <p:sp>
        <p:nvSpPr>
          <p:cNvPr id="431" name="Google Shape;111;p17"/>
          <p:cNvSpPr/>
          <p:nvPr/>
        </p:nvSpPr>
        <p:spPr>
          <a:xfrm>
            <a:off x="6038640" y="1724400"/>
            <a:ext cx="280440" cy="53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en-GB" sz="2400" spc="-1" strike="noStrike">
                <a:solidFill>
                  <a:srgbClr val="0db7c4"/>
                </a:solidFill>
                <a:latin typeface="Dosis"/>
                <a:ea typeface="Dosis"/>
              </a:rPr>
              <a:t>+</a:t>
            </a:r>
            <a:endParaRPr b="0" lang="es-ES" sz="2400" spc="-1" strike="noStrike">
              <a:latin typeface="Arial"/>
            </a:endParaRPr>
          </a:p>
        </p:txBody>
      </p:sp>
      <p:sp>
        <p:nvSpPr>
          <p:cNvPr id="432" name="Google Shape;111;p17"/>
          <p:cNvSpPr/>
          <p:nvPr/>
        </p:nvSpPr>
        <p:spPr>
          <a:xfrm>
            <a:off x="7590960" y="2856960"/>
            <a:ext cx="280440" cy="53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en-GB" sz="2400" spc="-1" strike="noStrike">
                <a:solidFill>
                  <a:srgbClr val="0db7c4"/>
                </a:solidFill>
                <a:latin typeface="Dosis"/>
                <a:ea typeface="Dosis"/>
              </a:rPr>
              <a:t>I</a:t>
            </a:r>
            <a:endParaRPr b="0" lang="es-E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3" name="Gráfico 4" descr=""/>
          <p:cNvPicPr/>
          <p:nvPr/>
        </p:nvPicPr>
        <p:blipFill>
          <a:blip r:embed="rId1"/>
          <a:stretch/>
        </p:blipFill>
        <p:spPr>
          <a:xfrm>
            <a:off x="805320" y="1258920"/>
            <a:ext cx="2554920" cy="1532880"/>
          </a:xfrm>
          <a:prstGeom prst="rect">
            <a:avLst/>
          </a:prstGeom>
          <a:ln w="0">
            <a:noFill/>
          </a:ln>
        </p:spPr>
      </p:pic>
      <p:sp>
        <p:nvSpPr>
          <p:cNvPr id="434" name="PlaceHolder 1"/>
          <p:cNvSpPr>
            <a:spLocks noGrp="1"/>
          </p:cNvSpPr>
          <p:nvPr>
            <p:ph type="title"/>
          </p:nvPr>
        </p:nvSpPr>
        <p:spPr>
          <a:xfrm>
            <a:off x="844560" y="5760"/>
            <a:ext cx="3552120" cy="11397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400" spc="-1" strike="noStrike">
                <a:solidFill>
                  <a:srgbClr val="0db7c4"/>
                </a:solidFill>
                <a:latin typeface="Dosis"/>
                <a:ea typeface="Dosis"/>
              </a:rPr>
              <a:t>Classical (additive) decomposition </a:t>
            </a:r>
            <a:endParaRPr b="0" lang="es-E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5" name="PlaceHolder 2"/>
          <p:cNvSpPr>
            <a:spLocks noGrp="1"/>
          </p:cNvSpPr>
          <p:nvPr>
            <p:ph type="sldNum" idx="43"/>
          </p:nvPr>
        </p:nvSpPr>
        <p:spPr>
          <a:xfrm>
            <a:off x="0" y="0"/>
            <a:ext cx="669240" cy="11397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Autofit/>
          </a:bodyPr>
          <a:lstStyle>
            <a:lvl1pPr algn="ctr">
              <a:lnSpc>
                <a:spcPct val="100000"/>
              </a:lnSpc>
              <a:buNone/>
              <a:tabLst>
                <a:tab algn="l" pos="0"/>
              </a:tabLst>
              <a:defRPr b="0" lang="en" sz="2400" spc="-1" strike="noStrike">
                <a:solidFill>
                  <a:srgbClr val="ffffff"/>
                </a:solidFill>
                <a:latin typeface="Dosis"/>
                <a:ea typeface="Dosis"/>
              </a:defRPr>
            </a:lvl1pPr>
          </a:lstStyle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fld id="{B0442575-FE10-47C3-AC9E-9BE4A062EB40}" type="slidenum">
              <a:rPr b="0" lang="en" sz="2400" spc="-1" strike="noStrike">
                <a:solidFill>
                  <a:srgbClr val="ffffff"/>
                </a:solidFill>
                <a:latin typeface="Dosis"/>
                <a:ea typeface="Dosis"/>
              </a:rPr>
              <a:t>&lt;número&gt;</a:t>
            </a:fld>
            <a:endParaRPr b="0" lang="es-ES" sz="2400" spc="-1" strike="noStrike">
              <a:latin typeface="Times New Roman"/>
            </a:endParaRPr>
          </a:p>
        </p:txBody>
      </p:sp>
      <p:sp>
        <p:nvSpPr>
          <p:cNvPr id="436" name="Google Shape;111;p17"/>
          <p:cNvSpPr/>
          <p:nvPr/>
        </p:nvSpPr>
        <p:spPr>
          <a:xfrm>
            <a:off x="3219840" y="1724400"/>
            <a:ext cx="280440" cy="53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en-GB" sz="2400" spc="-1" strike="noStrike">
                <a:solidFill>
                  <a:srgbClr val="0db7c4"/>
                </a:solidFill>
                <a:latin typeface="Dosis"/>
                <a:ea typeface="Dosis"/>
              </a:rPr>
              <a:t>+</a:t>
            </a:r>
            <a:endParaRPr b="0" lang="es-ES" sz="2400" spc="-1" strike="noStrike">
              <a:latin typeface="Arial"/>
            </a:endParaRPr>
          </a:p>
        </p:txBody>
      </p:sp>
      <p:sp>
        <p:nvSpPr>
          <p:cNvPr id="437" name="Google Shape;111;p17"/>
          <p:cNvSpPr/>
          <p:nvPr/>
        </p:nvSpPr>
        <p:spPr>
          <a:xfrm>
            <a:off x="1768320" y="2856960"/>
            <a:ext cx="628560" cy="53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en-GB" sz="2400" spc="-1" strike="noStrike">
                <a:solidFill>
                  <a:srgbClr val="0db7c4"/>
                </a:solidFill>
                <a:latin typeface="Dosis"/>
                <a:ea typeface="Dosis"/>
              </a:rPr>
              <a:t>T+S</a:t>
            </a:r>
            <a:endParaRPr b="0" lang="es-ES" sz="2400" spc="-1" strike="noStrike">
              <a:latin typeface="Arial"/>
            </a:endParaRPr>
          </a:p>
        </p:txBody>
      </p:sp>
      <p:sp>
        <p:nvSpPr>
          <p:cNvPr id="438" name="Google Shape;111;p17"/>
          <p:cNvSpPr/>
          <p:nvPr/>
        </p:nvSpPr>
        <p:spPr>
          <a:xfrm>
            <a:off x="4766760" y="2856960"/>
            <a:ext cx="280440" cy="53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en-GB" sz="2400" spc="-1" strike="noStrike">
                <a:solidFill>
                  <a:srgbClr val="0db7c4"/>
                </a:solidFill>
                <a:latin typeface="Dosis"/>
                <a:ea typeface="Dosis"/>
              </a:rPr>
              <a:t>I</a:t>
            </a:r>
            <a:endParaRPr b="0" lang="es-ES" sz="2400" spc="-1" strike="noStrike">
              <a:latin typeface="Arial"/>
            </a:endParaRPr>
          </a:p>
        </p:txBody>
      </p:sp>
      <p:pic>
        <p:nvPicPr>
          <p:cNvPr id="439" name="Gráfico 12" descr=""/>
          <p:cNvPicPr/>
          <p:nvPr/>
        </p:nvPicPr>
        <p:blipFill>
          <a:blip r:embed="rId2"/>
          <a:stretch/>
        </p:blipFill>
        <p:spPr>
          <a:xfrm>
            <a:off x="3501000" y="1258920"/>
            <a:ext cx="2554920" cy="1532880"/>
          </a:xfrm>
          <a:prstGeom prst="rect">
            <a:avLst/>
          </a:prstGeom>
          <a:ln w="0">
            <a:noFill/>
          </a:ln>
        </p:spPr>
      </p:pic>
      <p:sp>
        <p:nvSpPr>
          <p:cNvPr id="440" name="Google Shape;111;p17"/>
          <p:cNvSpPr/>
          <p:nvPr/>
        </p:nvSpPr>
        <p:spPr>
          <a:xfrm>
            <a:off x="6038640" y="1724400"/>
            <a:ext cx="280440" cy="53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en-GB" sz="2400" spc="-1" strike="noStrike">
                <a:solidFill>
                  <a:srgbClr val="0db7c4"/>
                </a:solidFill>
                <a:latin typeface="Dosis"/>
                <a:ea typeface="Dosis"/>
              </a:rPr>
              <a:t>=</a:t>
            </a:r>
            <a:endParaRPr b="0" lang="es-ES" sz="2400" spc="-1" strike="noStrike">
              <a:latin typeface="Arial"/>
            </a:endParaRPr>
          </a:p>
        </p:txBody>
      </p:sp>
      <p:sp>
        <p:nvSpPr>
          <p:cNvPr id="441" name="Google Shape;111;p17"/>
          <p:cNvSpPr/>
          <p:nvPr/>
        </p:nvSpPr>
        <p:spPr>
          <a:xfrm>
            <a:off x="7232760" y="2856960"/>
            <a:ext cx="639000" cy="532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b">
            <a:noAutofit/>
          </a:bodyPr>
          <a:p>
            <a:pPr>
              <a:lnSpc>
                <a:spcPct val="100000"/>
              </a:lnSpc>
              <a:buNone/>
            </a:pPr>
            <a:r>
              <a:rPr b="0" lang="en-GB" sz="2400" spc="-1" strike="noStrike">
                <a:solidFill>
                  <a:srgbClr val="0db7c4"/>
                </a:solidFill>
                <a:latin typeface="Dosis"/>
                <a:ea typeface="Dosis"/>
              </a:rPr>
              <a:t>X(t)</a:t>
            </a:r>
            <a:endParaRPr b="0" lang="es-ES" sz="2400" spc="-1" strike="noStrike">
              <a:latin typeface="Arial"/>
            </a:endParaRPr>
          </a:p>
        </p:txBody>
      </p:sp>
      <p:pic>
        <p:nvPicPr>
          <p:cNvPr id="442" name="Gráfico 8" descr=""/>
          <p:cNvPicPr/>
          <p:nvPr/>
        </p:nvPicPr>
        <p:blipFill>
          <a:blip r:embed="rId3"/>
          <a:stretch/>
        </p:blipFill>
        <p:spPr>
          <a:xfrm>
            <a:off x="669600" y="3453840"/>
            <a:ext cx="2554920" cy="1532880"/>
          </a:xfrm>
          <a:prstGeom prst="rect">
            <a:avLst/>
          </a:prstGeom>
          <a:ln w="0">
            <a:noFill/>
          </a:ln>
        </p:spPr>
      </p:pic>
      <p:pic>
        <p:nvPicPr>
          <p:cNvPr id="443" name="Gráfico 11" descr=""/>
          <p:cNvPicPr/>
          <p:nvPr/>
        </p:nvPicPr>
        <p:blipFill>
          <a:blip r:embed="rId4"/>
          <a:stretch/>
        </p:blipFill>
        <p:spPr>
          <a:xfrm>
            <a:off x="3213000" y="3440160"/>
            <a:ext cx="2554920" cy="1532880"/>
          </a:xfrm>
          <a:prstGeom prst="rect">
            <a:avLst/>
          </a:prstGeom>
          <a:ln w="0">
            <a:noFill/>
          </a:ln>
        </p:spPr>
      </p:pic>
      <p:pic>
        <p:nvPicPr>
          <p:cNvPr id="444" name="Gráfico 16" descr=""/>
          <p:cNvPicPr/>
          <p:nvPr/>
        </p:nvPicPr>
        <p:blipFill>
          <a:blip r:embed="rId5"/>
          <a:stretch/>
        </p:blipFill>
        <p:spPr>
          <a:xfrm>
            <a:off x="6319440" y="1258920"/>
            <a:ext cx="2554920" cy="15328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PlaceHolder 1"/>
          <p:cNvSpPr>
            <a:spLocks noGrp="1"/>
          </p:cNvSpPr>
          <p:nvPr>
            <p:ph/>
          </p:nvPr>
        </p:nvSpPr>
        <p:spPr>
          <a:xfrm>
            <a:off x="1616400" y="0"/>
            <a:ext cx="5910480" cy="37695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spcBef>
                <a:spcPts val="601"/>
              </a:spcBef>
              <a:buNone/>
              <a:tabLst>
                <a:tab algn="l" pos="0"/>
              </a:tabLst>
            </a:pPr>
            <a:r>
              <a:rPr b="0" i="1" lang="en" sz="3000" spc="-1" strike="noStrike">
                <a:solidFill>
                  <a:srgbClr val="ffffff"/>
                </a:solidFill>
                <a:latin typeface="Source Sans Pro"/>
                <a:ea typeface="Source Sans Pro"/>
              </a:rPr>
              <a:t>Google Collab</a:t>
            </a:r>
            <a:endParaRPr b="0" lang="es-ES" sz="30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601"/>
              </a:spcBef>
              <a:buNone/>
              <a:tabLst>
                <a:tab algn="l" pos="0"/>
              </a:tabLst>
            </a:pPr>
            <a:r>
              <a:rPr b="0" i="1" lang="en" sz="3000" spc="-1" strike="noStrike">
                <a:solidFill>
                  <a:srgbClr val="ffffff"/>
                </a:solidFill>
                <a:latin typeface="Source Sans Pro"/>
                <a:ea typeface="Source Sans Pro"/>
              </a:rPr>
              <a:t>01 – Part 1</a:t>
            </a:r>
            <a:endParaRPr b="0" lang="es-ES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6" name="PlaceHolder 2"/>
          <p:cNvSpPr>
            <a:spLocks noGrp="1"/>
          </p:cNvSpPr>
          <p:nvPr>
            <p:ph type="sldNum" idx="44"/>
          </p:nvPr>
        </p:nvSpPr>
        <p:spPr>
          <a:xfrm>
            <a:off x="0" y="3420000"/>
            <a:ext cx="669240" cy="17233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Autofit/>
          </a:bodyPr>
          <a:lstStyle>
            <a:lvl1pPr algn="ctr">
              <a:lnSpc>
                <a:spcPct val="100000"/>
              </a:lnSpc>
              <a:buNone/>
              <a:tabLst>
                <a:tab algn="l" pos="0"/>
              </a:tabLst>
              <a:defRPr b="0" lang="en" sz="2400" spc="-1" strike="noStrike">
                <a:solidFill>
                  <a:srgbClr val="0db7c4"/>
                </a:solidFill>
                <a:latin typeface="Dosis"/>
                <a:ea typeface="Dosis"/>
              </a:defRPr>
            </a:lvl1pPr>
          </a:lstStyle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fld id="{747631D3-E640-4783-92BB-7313EC9F52DD}" type="slidenum">
              <a:rPr b="0" lang="en" sz="2400" spc="-1" strike="noStrike">
                <a:solidFill>
                  <a:srgbClr val="0db7c4"/>
                </a:solidFill>
                <a:latin typeface="Dosis"/>
                <a:ea typeface="Dosis"/>
              </a:rPr>
              <a:t>&lt;número&gt;</a:t>
            </a:fld>
            <a:endParaRPr b="0" lang="es-ES" sz="2400" spc="-1" strike="noStrike">
              <a:latin typeface="Times New Roman"/>
            </a:endParaRPr>
          </a:p>
        </p:txBody>
      </p:sp>
      <p:sp>
        <p:nvSpPr>
          <p:cNvPr id="447" name="CuadroTexto 1"/>
          <p:cNvSpPr/>
          <p:nvPr/>
        </p:nvSpPr>
        <p:spPr>
          <a:xfrm>
            <a:off x="4237200" y="3853800"/>
            <a:ext cx="669240" cy="546480"/>
          </a:xfrm>
          <a:prstGeom prst="rect">
            <a:avLst/>
          </a:prstGeom>
          <a:solidFill>
            <a:schemeClr val="tx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en-GB" sz="3000" spc="-1" strike="noStrike">
                <a:solidFill>
                  <a:srgbClr val="0db7c4"/>
                </a:solidFill>
                <a:latin typeface="Arial"/>
                <a:ea typeface="Arial"/>
              </a:rPr>
              <a:t>?</a:t>
            </a:r>
            <a:endParaRPr b="0" lang="es-ES" sz="3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PlaceHolder 1"/>
          <p:cNvSpPr>
            <a:spLocks noGrp="1"/>
          </p:cNvSpPr>
          <p:nvPr>
            <p:ph type="title"/>
          </p:nvPr>
        </p:nvSpPr>
        <p:spPr>
          <a:xfrm>
            <a:off x="844560" y="5760"/>
            <a:ext cx="3552120" cy="11397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400" spc="-1" strike="noStrike">
                <a:solidFill>
                  <a:srgbClr val="0db7c4"/>
                </a:solidFill>
                <a:latin typeface="Dosis"/>
                <a:ea typeface="Dosis"/>
              </a:rPr>
              <a:t>Google Collab</a:t>
            </a:r>
            <a:endParaRPr b="0" lang="es-E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9" name="PlaceHolder 2"/>
          <p:cNvSpPr>
            <a:spLocks noGrp="1"/>
          </p:cNvSpPr>
          <p:nvPr>
            <p:ph type="sldNum" idx="45"/>
          </p:nvPr>
        </p:nvSpPr>
        <p:spPr>
          <a:xfrm>
            <a:off x="0" y="0"/>
            <a:ext cx="669240" cy="11397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Autofit/>
          </a:bodyPr>
          <a:lstStyle>
            <a:lvl1pPr algn="ctr">
              <a:lnSpc>
                <a:spcPct val="100000"/>
              </a:lnSpc>
              <a:buNone/>
              <a:tabLst>
                <a:tab algn="l" pos="0"/>
              </a:tabLst>
              <a:defRPr b="0" lang="en" sz="2400" spc="-1" strike="noStrike">
                <a:solidFill>
                  <a:srgbClr val="ffffff"/>
                </a:solidFill>
                <a:latin typeface="Dosis"/>
                <a:ea typeface="Dosis"/>
              </a:defRPr>
            </a:lvl1pPr>
          </a:lstStyle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fld id="{3D94DAF8-40C3-44E7-B83F-C9E3347E57E4}" type="slidenum">
              <a:rPr b="0" lang="en" sz="2400" spc="-1" strike="noStrike">
                <a:solidFill>
                  <a:srgbClr val="ffffff"/>
                </a:solidFill>
                <a:latin typeface="Dosis"/>
                <a:ea typeface="Dosis"/>
              </a:rPr>
              <a:t>&lt;número&gt;</a:t>
            </a:fld>
            <a:endParaRPr b="0" lang="es-ES" sz="2400" spc="-1" strike="noStrike">
              <a:latin typeface="Times New Roman"/>
            </a:endParaRPr>
          </a:p>
        </p:txBody>
      </p:sp>
      <p:sp>
        <p:nvSpPr>
          <p:cNvPr id="450" name="Google Shape;112;p17"/>
          <p:cNvSpPr/>
          <p:nvPr/>
        </p:nvSpPr>
        <p:spPr>
          <a:xfrm>
            <a:off x="844560" y="1244520"/>
            <a:ext cx="8206920" cy="338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 marL="457200" indent="-380880">
              <a:lnSpc>
                <a:spcPct val="100000"/>
              </a:lnSpc>
              <a:spcBef>
                <a:spcPts val="601"/>
              </a:spcBef>
              <a:buClr>
                <a:srgbClr val="0db7c4"/>
              </a:buClr>
              <a:buFont typeface="Source Sans Pro"/>
              <a:buChar char="▹"/>
            </a:pPr>
            <a:r>
              <a:rPr b="0" lang="es-ES" sz="2400" spc="-1" strike="noStrike">
                <a:solidFill>
                  <a:srgbClr val="415665"/>
                </a:solidFill>
                <a:latin typeface="Source Sans Pro"/>
                <a:ea typeface="Source Sans Pro"/>
              </a:rPr>
              <a:t>Dar un código para generar series temporales con la descomposición clásica aditiva y pedir: (todas de largo 40)</a:t>
            </a:r>
            <a:endParaRPr b="0" lang="es-ES" sz="2400" spc="-1" strike="noStrike">
              <a:latin typeface="Arial"/>
            </a:endParaRPr>
          </a:p>
          <a:p>
            <a:pPr lvl="1" marL="914400" indent="-380880">
              <a:lnSpc>
                <a:spcPct val="100000"/>
              </a:lnSpc>
              <a:buClr>
                <a:srgbClr val="0db7c4"/>
              </a:buClr>
              <a:buFont typeface="Source Sans Pro"/>
              <a:buChar char="▸"/>
            </a:pPr>
            <a:r>
              <a:rPr b="0" lang="es-ES" sz="2400" spc="-1" strike="noStrike">
                <a:solidFill>
                  <a:srgbClr val="415665"/>
                </a:solidFill>
                <a:latin typeface="Source Sans Pro"/>
                <a:ea typeface="Source Sans Pro"/>
              </a:rPr>
              <a:t>Generar una serie temporal dada y explicar su estacionaridad o no. </a:t>
            </a:r>
            <a:endParaRPr b="0" lang="es-ES" sz="2400" spc="-1" strike="noStrike">
              <a:latin typeface="Arial"/>
            </a:endParaRPr>
          </a:p>
          <a:p>
            <a:pPr lvl="1" marL="914400" indent="-380880">
              <a:lnSpc>
                <a:spcPct val="100000"/>
              </a:lnSpc>
              <a:buClr>
                <a:srgbClr val="0db7c4"/>
              </a:buClr>
              <a:buFont typeface="Source Sans Pro"/>
              <a:buChar char="▸"/>
            </a:pPr>
            <a:r>
              <a:rPr b="0" lang="es-ES" sz="2400" spc="-1" strike="noStrike">
                <a:solidFill>
                  <a:srgbClr val="415665"/>
                </a:solidFill>
                <a:latin typeface="Source Sans Pro"/>
                <a:ea typeface="Source Sans Pro"/>
              </a:rPr>
              <a:t>Generar una serie temporal con:</a:t>
            </a:r>
            <a:endParaRPr b="0" lang="es-ES" sz="2400" spc="-1" strike="noStrike">
              <a:latin typeface="Arial"/>
            </a:endParaRPr>
          </a:p>
          <a:p>
            <a:pPr lvl="2" marL="1371600" indent="-380880">
              <a:lnSpc>
                <a:spcPct val="100000"/>
              </a:lnSpc>
              <a:buClr>
                <a:srgbClr val="0db7c4"/>
              </a:buClr>
              <a:buFont typeface="Source Sans Pro"/>
              <a:buChar char="⬩"/>
            </a:pPr>
            <a:r>
              <a:rPr b="0" lang="es-ES" sz="2400" spc="-1" strike="noStrike">
                <a:solidFill>
                  <a:srgbClr val="415665"/>
                </a:solidFill>
                <a:latin typeface="Source Sans Pro"/>
                <a:ea typeface="Source Sans Pro"/>
              </a:rPr>
              <a:t>Tendencia ascendente y sin ruido, con seasonalidad repetida cada 10 índices</a:t>
            </a:r>
            <a:endParaRPr b="0" lang="es-ES" sz="2400" spc="-1" strike="noStrike">
              <a:latin typeface="Arial"/>
            </a:endParaRPr>
          </a:p>
          <a:p>
            <a:pPr lvl="2" marL="1371600" indent="-380880">
              <a:lnSpc>
                <a:spcPct val="100000"/>
              </a:lnSpc>
              <a:buClr>
                <a:srgbClr val="0db7c4"/>
              </a:buClr>
              <a:buFont typeface="Source Sans Pro"/>
              <a:buChar char="⬩"/>
            </a:pPr>
            <a:r>
              <a:rPr b="0" lang="es-ES" sz="2400" spc="-1" strike="noStrike">
                <a:solidFill>
                  <a:srgbClr val="415665"/>
                </a:solidFill>
                <a:latin typeface="Source Sans Pro"/>
                <a:ea typeface="Source Sans Pro"/>
              </a:rPr>
              <a:t>Estacionaria respecto a la media</a:t>
            </a:r>
            <a:endParaRPr b="0" lang="es-E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PlaceHolder 1"/>
          <p:cNvSpPr>
            <a:spLocks noGrp="1"/>
          </p:cNvSpPr>
          <p:nvPr>
            <p:ph type="title"/>
          </p:nvPr>
        </p:nvSpPr>
        <p:spPr>
          <a:xfrm>
            <a:off x="844560" y="5760"/>
            <a:ext cx="3552120" cy="11397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ES" sz="2400" spc="-1" strike="noStrike">
                <a:solidFill>
                  <a:srgbClr val="0db7c4"/>
                </a:solidFill>
                <a:latin typeface="Dosis"/>
                <a:ea typeface="Dosis"/>
              </a:rPr>
              <a:t>Evaluation</a:t>
            </a:r>
            <a:endParaRPr b="0" lang="es-E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1" name="PlaceHolder 2"/>
          <p:cNvSpPr>
            <a:spLocks noGrp="1"/>
          </p:cNvSpPr>
          <p:nvPr>
            <p:ph/>
          </p:nvPr>
        </p:nvSpPr>
        <p:spPr>
          <a:xfrm>
            <a:off x="844560" y="1537920"/>
            <a:ext cx="6257160" cy="33876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marL="457200" indent="-380880">
              <a:lnSpc>
                <a:spcPct val="100000"/>
              </a:lnSpc>
              <a:spcBef>
                <a:spcPts val="601"/>
              </a:spcBef>
              <a:buClr>
                <a:srgbClr val="0db7c4"/>
              </a:buClr>
              <a:buFont typeface="Source Sans Pro"/>
              <a:buChar char="▹"/>
            </a:pPr>
            <a:r>
              <a:rPr b="0" lang="es-ES" sz="2400" spc="-1" strike="noStrike">
                <a:solidFill>
                  <a:srgbClr val="415665"/>
                </a:solidFill>
                <a:latin typeface="Source Sans Pro"/>
                <a:ea typeface="Source Sans Pro"/>
              </a:rPr>
              <a:t>Terminar de plantear, hablamos de evaluar con los torneos del jupyter notebook / entregar / 5 si ejecutan bien el notebook. Entiendo que 1 evaluable por tema</a:t>
            </a:r>
            <a:endParaRPr b="0" lang="es-E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2" name="PlaceHolder 3"/>
          <p:cNvSpPr>
            <a:spLocks noGrp="1"/>
          </p:cNvSpPr>
          <p:nvPr>
            <p:ph type="sldNum" idx="10"/>
          </p:nvPr>
        </p:nvSpPr>
        <p:spPr>
          <a:xfrm>
            <a:off x="0" y="0"/>
            <a:ext cx="669240" cy="11397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Autofit/>
          </a:bodyPr>
          <a:lstStyle>
            <a:lvl1pPr algn="ctr">
              <a:lnSpc>
                <a:spcPct val="100000"/>
              </a:lnSpc>
              <a:buNone/>
              <a:tabLst>
                <a:tab algn="l" pos="0"/>
              </a:tabLst>
              <a:defRPr b="0" lang="en" sz="2400" spc="-1" strike="noStrike">
                <a:solidFill>
                  <a:srgbClr val="ffffff"/>
                </a:solidFill>
                <a:latin typeface="Dosis"/>
                <a:ea typeface="Dosis"/>
              </a:defRPr>
            </a:lvl1pPr>
          </a:lstStyle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fld id="{A9517D04-F70C-4C26-8E33-2293B05ACD30}" type="slidenum">
              <a:rPr b="0" lang="en" sz="2400" spc="-1" strike="noStrike">
                <a:solidFill>
                  <a:srgbClr val="ffffff"/>
                </a:solidFill>
                <a:latin typeface="Dosis"/>
                <a:ea typeface="Dosis"/>
              </a:rPr>
              <a:t>&lt;número&gt;</a:t>
            </a:fld>
            <a:endParaRPr b="0" lang="es-ES" sz="24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PlaceHolder 1"/>
          <p:cNvSpPr>
            <a:spLocks noGrp="1"/>
          </p:cNvSpPr>
          <p:nvPr>
            <p:ph type="title"/>
          </p:nvPr>
        </p:nvSpPr>
        <p:spPr>
          <a:xfrm>
            <a:off x="685800" y="1907640"/>
            <a:ext cx="6075360" cy="10447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4800" spc="-1" strike="noStrike">
                <a:solidFill>
                  <a:srgbClr val="ffffff"/>
                </a:solidFill>
                <a:latin typeface="Dosis"/>
                <a:ea typeface="Dosis"/>
              </a:rPr>
              <a:t>Summary</a:t>
            </a:r>
            <a:endParaRPr b="0" lang="es-ES" sz="4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2" name="PlaceHolder 2"/>
          <p:cNvSpPr>
            <a:spLocks noGrp="1"/>
          </p:cNvSpPr>
          <p:nvPr>
            <p:ph type="subTitle"/>
          </p:nvPr>
        </p:nvSpPr>
        <p:spPr>
          <a:xfrm>
            <a:off x="685800" y="3082320"/>
            <a:ext cx="5007960" cy="6872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800" spc="-1" strike="noStrike">
                <a:solidFill>
                  <a:srgbClr val="415665"/>
                </a:solidFill>
                <a:latin typeface="Source Sans Pro"/>
                <a:ea typeface="Source Sans Pro"/>
              </a:rPr>
              <a:t>Summary of the lesson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453" name="PlaceHolder 3"/>
          <p:cNvSpPr>
            <a:spLocks noGrp="1"/>
          </p:cNvSpPr>
          <p:nvPr>
            <p:ph type="sldNum" idx="46"/>
          </p:nvPr>
        </p:nvSpPr>
        <p:spPr>
          <a:xfrm>
            <a:off x="0" y="3420000"/>
            <a:ext cx="669240" cy="17233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Autofit/>
          </a:bodyPr>
          <a:lstStyle>
            <a:lvl1pPr algn="ctr">
              <a:lnSpc>
                <a:spcPct val="100000"/>
              </a:lnSpc>
              <a:buNone/>
              <a:tabLst>
                <a:tab algn="l" pos="0"/>
              </a:tabLst>
              <a:defRPr b="0" lang="en" sz="2400" spc="-1" strike="noStrike">
                <a:solidFill>
                  <a:srgbClr val="0db7c4"/>
                </a:solidFill>
                <a:latin typeface="Dosis"/>
                <a:ea typeface="Dosis"/>
              </a:defRPr>
            </a:lvl1pPr>
          </a:lstStyle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fld id="{F965B368-5732-488B-B76C-83BCBFA7B7C5}" type="slidenum">
              <a:rPr b="0" lang="en" sz="2400" spc="-1" strike="noStrike">
                <a:solidFill>
                  <a:srgbClr val="0db7c4"/>
                </a:solidFill>
                <a:latin typeface="Dosis"/>
                <a:ea typeface="Dosis"/>
              </a:rPr>
              <a:t>&lt;número&gt;</a:t>
            </a:fld>
            <a:endParaRPr b="0" lang="es-ES" sz="24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PlaceHolder 1"/>
          <p:cNvSpPr>
            <a:spLocks noGrp="1"/>
          </p:cNvSpPr>
          <p:nvPr>
            <p:ph type="title"/>
          </p:nvPr>
        </p:nvSpPr>
        <p:spPr>
          <a:xfrm>
            <a:off x="844560" y="5760"/>
            <a:ext cx="3552120" cy="11397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400" spc="-1" strike="noStrike">
                <a:solidFill>
                  <a:srgbClr val="0db7c4"/>
                </a:solidFill>
                <a:latin typeface="Dosis"/>
                <a:ea typeface="Dosis"/>
              </a:rPr>
              <a:t>What this we just learned?</a:t>
            </a:r>
            <a:endParaRPr b="0" lang="es-E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5" name="PlaceHolder 2"/>
          <p:cNvSpPr>
            <a:spLocks noGrp="1"/>
          </p:cNvSpPr>
          <p:nvPr>
            <p:ph type="sldNum" idx="47"/>
          </p:nvPr>
        </p:nvSpPr>
        <p:spPr>
          <a:xfrm>
            <a:off x="0" y="0"/>
            <a:ext cx="669240" cy="11397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Autofit/>
          </a:bodyPr>
          <a:lstStyle>
            <a:lvl1pPr algn="ctr">
              <a:lnSpc>
                <a:spcPct val="100000"/>
              </a:lnSpc>
              <a:buNone/>
              <a:tabLst>
                <a:tab algn="l" pos="0"/>
              </a:tabLst>
              <a:defRPr b="0" lang="en" sz="2400" spc="-1" strike="noStrike">
                <a:solidFill>
                  <a:srgbClr val="ffffff"/>
                </a:solidFill>
                <a:latin typeface="Dosis"/>
                <a:ea typeface="Dosis"/>
              </a:defRPr>
            </a:lvl1pPr>
          </a:lstStyle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fld id="{D74FF813-F19C-47DA-BCA2-5E0D973EFF96}" type="slidenum">
              <a:rPr b="0" lang="en" sz="2400" spc="-1" strike="noStrike">
                <a:solidFill>
                  <a:srgbClr val="ffffff"/>
                </a:solidFill>
                <a:latin typeface="Dosis"/>
                <a:ea typeface="Dosis"/>
              </a:rPr>
              <a:t>&lt;número&gt;</a:t>
            </a:fld>
            <a:endParaRPr b="0" lang="es-ES" sz="2400" spc="-1" strike="noStrike">
              <a:latin typeface="Times New Roman"/>
            </a:endParaRPr>
          </a:p>
        </p:txBody>
      </p:sp>
      <p:sp>
        <p:nvSpPr>
          <p:cNvPr id="456" name="Google Shape;112;p17"/>
          <p:cNvSpPr/>
          <p:nvPr/>
        </p:nvSpPr>
        <p:spPr>
          <a:xfrm>
            <a:off x="844560" y="1244520"/>
            <a:ext cx="8206920" cy="338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 marL="457200" indent="-380880">
              <a:lnSpc>
                <a:spcPct val="100000"/>
              </a:lnSpc>
              <a:spcBef>
                <a:spcPts val="601"/>
              </a:spcBef>
              <a:buClr>
                <a:srgbClr val="0db7c4"/>
              </a:buClr>
              <a:buFont typeface="Source Sans Pro"/>
              <a:buChar char="▹"/>
            </a:pPr>
            <a:r>
              <a:rPr b="0" lang="es-ES" sz="2400" spc="-1" strike="noStrike">
                <a:solidFill>
                  <a:srgbClr val="415665"/>
                </a:solidFill>
                <a:latin typeface="Source Sans Pro"/>
                <a:ea typeface="Source Sans Pro"/>
              </a:rPr>
              <a:t>What is a time series</a:t>
            </a:r>
            <a:endParaRPr b="0" lang="es-ES" sz="2400" spc="-1" strike="noStrike">
              <a:latin typeface="Arial"/>
            </a:endParaRPr>
          </a:p>
          <a:p>
            <a:pPr marL="457200" indent="-380880">
              <a:lnSpc>
                <a:spcPct val="100000"/>
              </a:lnSpc>
              <a:spcBef>
                <a:spcPts val="601"/>
              </a:spcBef>
              <a:buClr>
                <a:srgbClr val="0db7c4"/>
              </a:buClr>
              <a:buFont typeface="Source Sans Pro"/>
              <a:buChar char="▹"/>
            </a:pPr>
            <a:r>
              <a:rPr b="0" lang="es-ES" sz="2400" spc="-1" strike="noStrike">
                <a:solidFill>
                  <a:srgbClr val="415665"/>
                </a:solidFill>
                <a:latin typeface="Source Sans Pro"/>
                <a:ea typeface="Source Sans Pro"/>
              </a:rPr>
              <a:t>Where can we get time series from</a:t>
            </a:r>
            <a:endParaRPr b="0" lang="es-ES" sz="2400" spc="-1" strike="noStrike">
              <a:latin typeface="Arial"/>
            </a:endParaRPr>
          </a:p>
          <a:p>
            <a:pPr marL="457200" indent="-380880">
              <a:lnSpc>
                <a:spcPct val="100000"/>
              </a:lnSpc>
              <a:spcBef>
                <a:spcPts val="601"/>
              </a:spcBef>
              <a:buClr>
                <a:srgbClr val="0db7c4"/>
              </a:buClr>
              <a:buFont typeface="Source Sans Pro"/>
              <a:buChar char="▹"/>
            </a:pPr>
            <a:r>
              <a:rPr b="0" lang="es-ES" sz="2400" spc="-1" strike="noStrike">
                <a:solidFill>
                  <a:srgbClr val="415665"/>
                </a:solidFill>
                <a:latin typeface="Source Sans Pro"/>
                <a:ea typeface="Source Sans Pro"/>
              </a:rPr>
              <a:t>Types of time series</a:t>
            </a:r>
            <a:endParaRPr b="0" lang="es-ES" sz="2400" spc="-1" strike="noStrike">
              <a:latin typeface="Arial"/>
            </a:endParaRPr>
          </a:p>
          <a:p>
            <a:pPr marL="457200" indent="-380880">
              <a:lnSpc>
                <a:spcPct val="100000"/>
              </a:lnSpc>
              <a:spcBef>
                <a:spcPts val="601"/>
              </a:spcBef>
              <a:buClr>
                <a:srgbClr val="0db7c4"/>
              </a:buClr>
              <a:buFont typeface="Source Sans Pro"/>
              <a:buChar char="▹"/>
            </a:pPr>
            <a:r>
              <a:rPr b="0" lang="es-ES" sz="2400" spc="-1" strike="noStrike">
                <a:solidFill>
                  <a:srgbClr val="415665"/>
                </a:solidFill>
                <a:latin typeface="Source Sans Pro"/>
                <a:ea typeface="Source Sans Pro"/>
              </a:rPr>
              <a:t>The problem of evenly/non-evenly distribution</a:t>
            </a:r>
            <a:endParaRPr b="0" lang="es-ES" sz="2400" spc="-1" strike="noStrike">
              <a:latin typeface="Arial"/>
            </a:endParaRPr>
          </a:p>
          <a:p>
            <a:pPr marL="457200" indent="-380880">
              <a:lnSpc>
                <a:spcPct val="100000"/>
              </a:lnSpc>
              <a:spcBef>
                <a:spcPts val="601"/>
              </a:spcBef>
              <a:buClr>
                <a:srgbClr val="0db7c4"/>
              </a:buClr>
              <a:buFont typeface="Source Sans Pro"/>
              <a:buChar char="▹"/>
            </a:pPr>
            <a:r>
              <a:rPr b="0" lang="es-ES" sz="2400" spc="-1" strike="noStrike">
                <a:solidFill>
                  <a:srgbClr val="415665"/>
                </a:solidFill>
                <a:latin typeface="Source Sans Pro"/>
                <a:ea typeface="Source Sans Pro"/>
              </a:rPr>
              <a:t>Lenth</a:t>
            </a:r>
            <a:endParaRPr b="0" lang="es-ES" sz="2400" spc="-1" strike="noStrike">
              <a:latin typeface="Arial"/>
            </a:endParaRPr>
          </a:p>
          <a:p>
            <a:pPr marL="457200" indent="-380880">
              <a:lnSpc>
                <a:spcPct val="100000"/>
              </a:lnSpc>
              <a:spcBef>
                <a:spcPts val="601"/>
              </a:spcBef>
              <a:buClr>
                <a:srgbClr val="0db7c4"/>
              </a:buClr>
              <a:buFont typeface="Source Sans Pro"/>
              <a:buChar char="▹"/>
            </a:pPr>
            <a:r>
              <a:rPr b="0" lang="es-ES" sz="2400" spc="-1" strike="noStrike">
                <a:solidFill>
                  <a:srgbClr val="415665"/>
                </a:solidFill>
                <a:latin typeface="Source Sans Pro"/>
                <a:ea typeface="Source Sans Pro"/>
              </a:rPr>
              <a:t>Classical (additive decomposition): trend, seasonality, irregular/noise</a:t>
            </a:r>
            <a:endParaRPr b="0" lang="es-E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buNone/>
            </a:pPr>
            <a:endParaRPr b="0" lang="es-E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buNone/>
            </a:pPr>
            <a:endParaRPr b="0" lang="es-E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PlaceHolder 1"/>
          <p:cNvSpPr>
            <a:spLocks noGrp="1"/>
          </p:cNvSpPr>
          <p:nvPr>
            <p:ph type="title"/>
          </p:nvPr>
        </p:nvSpPr>
        <p:spPr>
          <a:xfrm>
            <a:off x="844560" y="5760"/>
            <a:ext cx="3552120" cy="11397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400" spc="-1" strike="noStrike">
                <a:solidFill>
                  <a:srgbClr val="0db7c4"/>
                </a:solidFill>
                <a:latin typeface="Dosis"/>
                <a:ea typeface="Dosis"/>
              </a:rPr>
              <a:t>What is the next step?</a:t>
            </a:r>
            <a:endParaRPr b="0" lang="es-E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8" name="PlaceHolder 2"/>
          <p:cNvSpPr>
            <a:spLocks noGrp="1"/>
          </p:cNvSpPr>
          <p:nvPr>
            <p:ph type="sldNum" idx="48"/>
          </p:nvPr>
        </p:nvSpPr>
        <p:spPr>
          <a:xfrm>
            <a:off x="0" y="0"/>
            <a:ext cx="669240" cy="11397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Autofit/>
          </a:bodyPr>
          <a:lstStyle>
            <a:lvl1pPr algn="ctr">
              <a:lnSpc>
                <a:spcPct val="100000"/>
              </a:lnSpc>
              <a:buNone/>
              <a:tabLst>
                <a:tab algn="l" pos="0"/>
              </a:tabLst>
              <a:defRPr b="0" lang="en" sz="2400" spc="-1" strike="noStrike">
                <a:solidFill>
                  <a:srgbClr val="ffffff"/>
                </a:solidFill>
                <a:latin typeface="Dosis"/>
                <a:ea typeface="Dosis"/>
              </a:defRPr>
            </a:lvl1pPr>
          </a:lstStyle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fld id="{58624C5E-307A-45D3-A465-FEF8BD5C1423}" type="slidenum">
              <a:rPr b="0" lang="en" sz="2400" spc="-1" strike="noStrike">
                <a:solidFill>
                  <a:srgbClr val="ffffff"/>
                </a:solidFill>
                <a:latin typeface="Dosis"/>
                <a:ea typeface="Dosis"/>
              </a:rPr>
              <a:t>&lt;número&gt;</a:t>
            </a:fld>
            <a:endParaRPr b="0" lang="es-ES" sz="2400" spc="-1" strike="noStrike">
              <a:latin typeface="Times New Roman"/>
            </a:endParaRPr>
          </a:p>
        </p:txBody>
      </p:sp>
      <p:sp>
        <p:nvSpPr>
          <p:cNvPr id="459" name="Google Shape;112;p17"/>
          <p:cNvSpPr/>
          <p:nvPr/>
        </p:nvSpPr>
        <p:spPr>
          <a:xfrm>
            <a:off x="844560" y="1244520"/>
            <a:ext cx="8206920" cy="338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 marL="457200" indent="-380880">
              <a:lnSpc>
                <a:spcPct val="100000"/>
              </a:lnSpc>
              <a:spcBef>
                <a:spcPts val="601"/>
              </a:spcBef>
              <a:buClr>
                <a:srgbClr val="0db7c4"/>
              </a:buClr>
              <a:buFont typeface="Source Sans Pro"/>
              <a:buChar char="▹"/>
            </a:pPr>
            <a:r>
              <a:rPr b="0" lang="es-ES" sz="2400" spc="-1" strike="noStrike">
                <a:solidFill>
                  <a:srgbClr val="415665"/>
                </a:solidFill>
                <a:latin typeface="Source Sans Pro"/>
                <a:ea typeface="Source Sans Pro"/>
              </a:rPr>
              <a:t>Given a time series…</a:t>
            </a:r>
            <a:endParaRPr b="0" lang="es-ES" sz="2400" spc="-1" strike="noStrike">
              <a:latin typeface="Arial"/>
            </a:endParaRPr>
          </a:p>
          <a:p>
            <a:pPr lvl="1" marL="914400" indent="-380880">
              <a:lnSpc>
                <a:spcPct val="100000"/>
              </a:lnSpc>
              <a:buClr>
                <a:srgbClr val="0db7c4"/>
              </a:buClr>
              <a:buFont typeface="Source Sans Pro"/>
              <a:buChar char="▸"/>
            </a:pPr>
            <a:r>
              <a:rPr b="0" lang="es-ES" sz="2400" spc="-1" strike="noStrike">
                <a:solidFill>
                  <a:srgbClr val="415665"/>
                </a:solidFill>
                <a:latin typeface="Source Sans Pro"/>
                <a:ea typeface="Source Sans Pro"/>
              </a:rPr>
              <a:t>How can I know it length, seasonality, etc.?</a:t>
            </a:r>
            <a:endParaRPr b="0" lang="es-E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buNone/>
            </a:pPr>
            <a:endParaRPr b="0" lang="es-E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buNone/>
            </a:pPr>
            <a:endParaRPr b="0" lang="es-E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PlaceHolder 1"/>
          <p:cNvSpPr>
            <a:spLocks noGrp="1"/>
          </p:cNvSpPr>
          <p:nvPr>
            <p:ph type="title"/>
          </p:nvPr>
        </p:nvSpPr>
        <p:spPr>
          <a:xfrm>
            <a:off x="685800" y="1907640"/>
            <a:ext cx="5007960" cy="10447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4800" spc="-1" strike="noStrike">
                <a:solidFill>
                  <a:srgbClr val="ffffff"/>
                </a:solidFill>
                <a:latin typeface="Dosis"/>
                <a:ea typeface="Dosis"/>
              </a:rPr>
              <a:t>To be continued…</a:t>
            </a:r>
            <a:endParaRPr b="0" lang="es-ES" sz="4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1" name="PlaceHolder 2"/>
          <p:cNvSpPr>
            <a:spLocks noGrp="1"/>
          </p:cNvSpPr>
          <p:nvPr>
            <p:ph type="subTitle"/>
          </p:nvPr>
        </p:nvSpPr>
        <p:spPr>
          <a:xfrm>
            <a:off x="685800" y="3082320"/>
            <a:ext cx="5007960" cy="6872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1800" spc="-1" strike="noStrike">
                <a:solidFill>
                  <a:srgbClr val="415665"/>
                </a:solidFill>
                <a:latin typeface="Source Sans Pro"/>
                <a:ea typeface="Source Sans Pro"/>
              </a:rPr>
              <a:t>Q</a:t>
            </a:r>
            <a:r>
              <a:rPr b="0" lang="en" sz="1800" spc="-1" strike="noStrike">
                <a:solidFill>
                  <a:srgbClr val="415665"/>
                </a:solidFill>
                <a:latin typeface="Source Sans Pro"/>
                <a:ea typeface="Source Sans Pro"/>
              </a:rPr>
              <a:t>uestions? mi.santamaria@upm.es</a:t>
            </a:r>
            <a:endParaRPr b="0" lang="es-E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PlaceHolder 1"/>
          <p:cNvSpPr>
            <a:spLocks noGrp="1"/>
          </p:cNvSpPr>
          <p:nvPr>
            <p:ph type="title"/>
          </p:nvPr>
        </p:nvSpPr>
        <p:spPr>
          <a:xfrm>
            <a:off x="791280" y="1513800"/>
            <a:ext cx="4676760" cy="11595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Autofit/>
          </a:bodyPr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1" lang="es-ES" sz="3600" spc="-1" strike="noStrike">
                <a:solidFill>
                  <a:srgbClr val="ffffff"/>
                </a:solidFill>
                <a:latin typeface="Montserrat"/>
                <a:ea typeface="Montserrat"/>
              </a:rPr>
              <a:t>Deep Learning para series temporales</a:t>
            </a:r>
            <a:endParaRPr b="0" lang="es-E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3" name="Google Shape;75;p12"/>
          <p:cNvSpPr/>
          <p:nvPr/>
        </p:nvSpPr>
        <p:spPr>
          <a:xfrm>
            <a:off x="695520" y="3062880"/>
            <a:ext cx="4905000" cy="41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spcBef>
                <a:spcPts val="601"/>
              </a:spcBef>
              <a:buNone/>
              <a:tabLst>
                <a:tab algn="l" pos="0"/>
              </a:tabLst>
            </a:pPr>
            <a:r>
              <a:rPr b="0" lang="en" sz="1500" spc="-1" strike="noStrike">
                <a:solidFill>
                  <a:srgbClr val="ffffff"/>
                </a:solidFill>
                <a:latin typeface="Montserrat"/>
                <a:ea typeface="Montserrat"/>
              </a:rPr>
              <a:t>Part I</a:t>
            </a:r>
            <a:endParaRPr b="0" lang="es-ES" sz="1500" spc="-1" strike="noStrike">
              <a:latin typeface="Arial"/>
            </a:endParaRPr>
          </a:p>
        </p:txBody>
      </p:sp>
      <p:sp>
        <p:nvSpPr>
          <p:cNvPr id="464" name="Google Shape;77;p12"/>
          <p:cNvSpPr/>
          <p:nvPr/>
        </p:nvSpPr>
        <p:spPr>
          <a:xfrm>
            <a:off x="695520" y="3587040"/>
            <a:ext cx="4905000" cy="41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spcBef>
                <a:spcPts val="601"/>
              </a:spcBef>
              <a:buNone/>
              <a:tabLst>
                <a:tab algn="l" pos="0"/>
              </a:tabLst>
            </a:pPr>
            <a:r>
              <a:rPr b="1" lang="en" sz="1500" spc="-1" strike="noStrike">
                <a:solidFill>
                  <a:srgbClr val="ffffff"/>
                </a:solidFill>
                <a:latin typeface="Montserrat"/>
                <a:ea typeface="Montserrat"/>
              </a:rPr>
              <a:t>Introduction</a:t>
            </a:r>
            <a:endParaRPr b="0" lang="es-ES" sz="1500" spc="-1" strike="noStrike">
              <a:latin typeface="Arial"/>
            </a:endParaRPr>
          </a:p>
        </p:txBody>
      </p:sp>
      <p:pic>
        <p:nvPicPr>
          <p:cNvPr id="465" name="Google Shape;78;p12" descr=""/>
          <p:cNvPicPr/>
          <p:nvPr/>
        </p:nvPicPr>
        <p:blipFill>
          <a:blip r:embed="rId1"/>
          <a:stretch/>
        </p:blipFill>
        <p:spPr>
          <a:xfrm>
            <a:off x="0" y="4484160"/>
            <a:ext cx="1478160" cy="686160"/>
          </a:xfrm>
          <a:prstGeom prst="rect">
            <a:avLst/>
          </a:prstGeom>
          <a:ln w="0">
            <a:noFill/>
          </a:ln>
        </p:spPr>
      </p:pic>
      <p:pic>
        <p:nvPicPr>
          <p:cNvPr id="466" name="Imagen 17" descr="Imagen que contiene Diagrama&#10;&#10;Descripción generada automáticamente"/>
          <p:cNvPicPr/>
          <p:nvPr/>
        </p:nvPicPr>
        <p:blipFill>
          <a:blip r:embed="rId2"/>
          <a:stretch/>
        </p:blipFill>
        <p:spPr>
          <a:xfrm>
            <a:off x="5454720" y="480240"/>
            <a:ext cx="3200760" cy="3200760"/>
          </a:xfrm>
          <a:prstGeom prst="rect">
            <a:avLst/>
          </a:prstGeom>
          <a:ln w="0">
            <a:noFill/>
          </a:ln>
        </p:spPr>
      </p:pic>
      <p:pic>
        <p:nvPicPr>
          <p:cNvPr id="467" name="Imagen 19" descr="Texto&#10;&#10;Descripción generada automáticamente con confianza baja"/>
          <p:cNvPicPr/>
          <p:nvPr/>
        </p:nvPicPr>
        <p:blipFill>
          <a:blip r:embed="rId3"/>
          <a:stretch/>
        </p:blipFill>
        <p:spPr>
          <a:xfrm>
            <a:off x="7269480" y="4456800"/>
            <a:ext cx="1793160" cy="6591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PlaceHolder 1"/>
          <p:cNvSpPr>
            <a:spLocks noGrp="1"/>
          </p:cNvSpPr>
          <p:nvPr>
            <p:ph type="title"/>
          </p:nvPr>
        </p:nvSpPr>
        <p:spPr>
          <a:xfrm>
            <a:off x="844560" y="5760"/>
            <a:ext cx="3552120" cy="11397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400" spc="-1" strike="noStrike">
                <a:solidFill>
                  <a:srgbClr val="0db7c4"/>
                </a:solidFill>
                <a:latin typeface="Dosis"/>
                <a:ea typeface="Dosis"/>
              </a:rPr>
              <a:t>Contents</a:t>
            </a:r>
            <a:endParaRPr b="0" lang="es-E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4" name="PlaceHolder 2"/>
          <p:cNvSpPr>
            <a:spLocks noGrp="1"/>
          </p:cNvSpPr>
          <p:nvPr>
            <p:ph/>
          </p:nvPr>
        </p:nvSpPr>
        <p:spPr>
          <a:xfrm>
            <a:off x="844560" y="1619280"/>
            <a:ext cx="2429640" cy="1304640"/>
          </a:xfrm>
          <a:prstGeom prst="rect">
            <a:avLst/>
          </a:prstGeom>
          <a:solidFill>
            <a:srgbClr val="c2f2fc">
              <a:alpha val="40000"/>
            </a:srgbClr>
          </a:solidFill>
          <a:ln w="0">
            <a:solidFill>
              <a:srgbClr val="04414d"/>
            </a:solidFill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spcBef>
                <a:spcPts val="601"/>
              </a:spcBef>
              <a:buNone/>
              <a:tabLst>
                <a:tab algn="l" pos="0"/>
              </a:tabLst>
            </a:pPr>
            <a:r>
              <a:rPr b="1" lang="en" sz="1800" spc="-1" strike="noStrike">
                <a:solidFill>
                  <a:srgbClr val="415665"/>
                </a:solidFill>
                <a:latin typeface="Source Sans Pro"/>
                <a:ea typeface="Source Sans Pro"/>
              </a:rPr>
              <a:t>Part I: Introduction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buNone/>
              <a:tabLst>
                <a:tab algn="l" pos="0"/>
              </a:tabLst>
            </a:pPr>
            <a:r>
              <a:rPr b="0" lang="en" sz="1200" spc="-1" strike="noStrike">
                <a:solidFill>
                  <a:srgbClr val="415665"/>
                </a:solidFill>
                <a:latin typeface="Source Sans Pro"/>
                <a:ea typeface="Source Sans Pro"/>
              </a:rPr>
              <a:t>Why am I here?</a:t>
            </a:r>
            <a:endParaRPr b="0" lang="es-ES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5" name="PlaceHolder 3"/>
          <p:cNvSpPr>
            <a:spLocks noGrp="1"/>
          </p:cNvSpPr>
          <p:nvPr>
            <p:ph/>
          </p:nvPr>
        </p:nvSpPr>
        <p:spPr>
          <a:xfrm>
            <a:off x="3399120" y="1619280"/>
            <a:ext cx="2429640" cy="1304640"/>
          </a:xfrm>
          <a:prstGeom prst="rect">
            <a:avLst/>
          </a:prstGeom>
          <a:solidFill>
            <a:srgbClr val="fff2cc">
              <a:alpha val="40000"/>
            </a:srgbClr>
          </a:solidFill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spcBef>
                <a:spcPts val="601"/>
              </a:spcBef>
              <a:buNone/>
              <a:tabLst>
                <a:tab algn="l" pos="0"/>
              </a:tabLst>
            </a:pPr>
            <a:r>
              <a:rPr b="1" lang="en-US" sz="1800" spc="-1" strike="noStrike">
                <a:solidFill>
                  <a:srgbClr val="415665"/>
                </a:solidFill>
                <a:latin typeface="Source Sans Pro"/>
                <a:ea typeface="Source Sans Pro"/>
              </a:rPr>
              <a:t>Part II: Preprocessing and analysis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rgbClr val="415665"/>
                </a:solidFill>
                <a:latin typeface="Source Sans Pro"/>
                <a:ea typeface="Source Sans Pro"/>
              </a:rPr>
              <a:t>ETL + First observations</a:t>
            </a:r>
            <a:endParaRPr b="0" lang="es-ES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6" name="PlaceHolder 4"/>
          <p:cNvSpPr>
            <a:spLocks noGrp="1"/>
          </p:cNvSpPr>
          <p:nvPr>
            <p:ph/>
          </p:nvPr>
        </p:nvSpPr>
        <p:spPr>
          <a:xfrm>
            <a:off x="5953320" y="1619280"/>
            <a:ext cx="2429640" cy="1304640"/>
          </a:xfrm>
          <a:prstGeom prst="rect">
            <a:avLst/>
          </a:prstGeom>
          <a:solidFill>
            <a:srgbClr val="fcdada">
              <a:alpha val="40000"/>
            </a:srgbClr>
          </a:solidFill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spcBef>
                <a:spcPts val="601"/>
              </a:spcBef>
              <a:buNone/>
              <a:tabLst>
                <a:tab algn="l" pos="0"/>
              </a:tabLst>
            </a:pPr>
            <a:r>
              <a:rPr b="1" lang="en" sz="1800" spc="-1" strike="noStrike">
                <a:solidFill>
                  <a:srgbClr val="415665"/>
                </a:solidFill>
                <a:latin typeface="Source Sans Pro"/>
                <a:ea typeface="Source Sans Pro"/>
              </a:rPr>
              <a:t>Part III: Classification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buNone/>
              <a:tabLst>
                <a:tab algn="l" pos="0"/>
              </a:tabLst>
            </a:pPr>
            <a:r>
              <a:rPr b="0" lang="es-ES" sz="1200" spc="-1" strike="noStrike">
                <a:solidFill>
                  <a:srgbClr val="415665"/>
                </a:solidFill>
                <a:latin typeface="Source Sans Pro"/>
                <a:ea typeface="Source Sans Pro"/>
              </a:rPr>
              <a:t>Labelling time series</a:t>
            </a:r>
            <a:endParaRPr b="0" lang="es-ES" sz="1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buNone/>
              <a:tabLst>
                <a:tab algn="l" pos="0"/>
              </a:tabLst>
            </a:pPr>
            <a:endParaRPr b="0" lang="es-ES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7" name="PlaceHolder 5"/>
          <p:cNvSpPr>
            <a:spLocks noGrp="1"/>
          </p:cNvSpPr>
          <p:nvPr>
            <p:ph/>
          </p:nvPr>
        </p:nvSpPr>
        <p:spPr>
          <a:xfrm>
            <a:off x="844560" y="3200400"/>
            <a:ext cx="2429640" cy="1304640"/>
          </a:xfrm>
          <a:prstGeom prst="rect">
            <a:avLst/>
          </a:prstGeom>
          <a:solidFill>
            <a:srgbClr val="fcdada">
              <a:alpha val="40000"/>
            </a:srgbClr>
          </a:solidFill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spcBef>
                <a:spcPts val="601"/>
              </a:spcBef>
              <a:buNone/>
              <a:tabLst>
                <a:tab algn="l" pos="0"/>
              </a:tabLst>
            </a:pPr>
            <a:r>
              <a:rPr b="1" lang="es-ES" sz="1800" spc="-1" strike="noStrike">
                <a:solidFill>
                  <a:srgbClr val="415665"/>
                </a:solidFill>
                <a:latin typeface="Source Sans Pro"/>
                <a:ea typeface="Source Sans Pro"/>
              </a:rPr>
              <a:t>Part IV: Segmentation &amp; Clustering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buNone/>
              <a:tabLst>
                <a:tab algn="l" pos="0"/>
              </a:tabLst>
            </a:pPr>
            <a:r>
              <a:rPr b="0" lang="en" sz="1200" spc="-1" strike="noStrike">
                <a:solidFill>
                  <a:srgbClr val="415665"/>
                </a:solidFill>
                <a:latin typeface="Source Sans Pro"/>
                <a:ea typeface="Source Sans Pro"/>
              </a:rPr>
              <a:t>Identifying long-term behaviors</a:t>
            </a:r>
            <a:endParaRPr b="0" lang="es-ES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8" name="PlaceHolder 6"/>
          <p:cNvSpPr>
            <a:spLocks noGrp="1"/>
          </p:cNvSpPr>
          <p:nvPr>
            <p:ph/>
          </p:nvPr>
        </p:nvSpPr>
        <p:spPr>
          <a:xfrm>
            <a:off x="3399120" y="3200400"/>
            <a:ext cx="2429640" cy="1304640"/>
          </a:xfrm>
          <a:prstGeom prst="rect">
            <a:avLst/>
          </a:prstGeom>
          <a:solidFill>
            <a:srgbClr val="fcdada">
              <a:alpha val="40000"/>
            </a:srgbClr>
          </a:solidFill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spcBef>
                <a:spcPts val="601"/>
              </a:spcBef>
              <a:buNone/>
              <a:tabLst>
                <a:tab algn="l" pos="0"/>
              </a:tabLst>
            </a:pPr>
            <a:r>
              <a:rPr b="1" lang="es-ES" sz="1800" spc="-1" strike="noStrike">
                <a:solidFill>
                  <a:srgbClr val="415665"/>
                </a:solidFill>
                <a:latin typeface="Source Sans Pro"/>
                <a:ea typeface="Source Sans Pro"/>
              </a:rPr>
              <a:t>Part V: Forecasting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buNone/>
              <a:tabLst>
                <a:tab algn="l" pos="0"/>
              </a:tabLst>
            </a:pPr>
            <a:r>
              <a:rPr b="0" lang="en" sz="1200" spc="-1" strike="noStrike">
                <a:solidFill>
                  <a:srgbClr val="415665"/>
                </a:solidFill>
                <a:latin typeface="Source Sans Pro"/>
                <a:ea typeface="Source Sans Pro"/>
              </a:rPr>
              <a:t>Predicting the future</a:t>
            </a:r>
            <a:endParaRPr b="0" lang="es-ES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9" name="PlaceHolder 7"/>
          <p:cNvSpPr>
            <a:spLocks noGrp="1"/>
          </p:cNvSpPr>
          <p:nvPr>
            <p:ph/>
          </p:nvPr>
        </p:nvSpPr>
        <p:spPr>
          <a:xfrm>
            <a:off x="5953320" y="3200400"/>
            <a:ext cx="2429640" cy="1304640"/>
          </a:xfrm>
          <a:prstGeom prst="rect">
            <a:avLst/>
          </a:prstGeom>
          <a:solidFill>
            <a:srgbClr val="fcdada">
              <a:alpha val="40000"/>
            </a:srgbClr>
          </a:solidFill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spcBef>
                <a:spcPts val="601"/>
              </a:spcBef>
              <a:buNone/>
              <a:tabLst>
                <a:tab algn="l" pos="0"/>
              </a:tabLst>
            </a:pPr>
            <a:r>
              <a:rPr b="1" lang="es-ES" sz="1800" spc="-1" strike="noStrike">
                <a:solidFill>
                  <a:srgbClr val="415665"/>
                </a:solidFill>
                <a:latin typeface="Source Sans Pro"/>
                <a:ea typeface="Source Sans Pro"/>
              </a:rPr>
              <a:t>Part VI: Other Deep Learning tasks</a:t>
            </a:r>
            <a:endParaRPr b="0" lang="es-E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buNone/>
              <a:tabLst>
                <a:tab algn="l" pos="0"/>
              </a:tabLst>
            </a:pPr>
            <a:r>
              <a:rPr b="0" lang="es-ES" sz="1200" spc="-1" strike="noStrike">
                <a:solidFill>
                  <a:srgbClr val="415665"/>
                </a:solidFill>
                <a:latin typeface="Source Sans Pro"/>
                <a:ea typeface="Source Sans Pro"/>
              </a:rPr>
              <a:t>What more can we do?</a:t>
            </a:r>
            <a:endParaRPr b="0" lang="es-ES" sz="1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buNone/>
              <a:tabLst>
                <a:tab algn="l" pos="0"/>
              </a:tabLst>
            </a:pPr>
            <a:endParaRPr b="0" lang="es-ES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0" name="PlaceHolder 8"/>
          <p:cNvSpPr>
            <a:spLocks noGrp="1"/>
          </p:cNvSpPr>
          <p:nvPr>
            <p:ph type="sldNum" idx="11"/>
          </p:nvPr>
        </p:nvSpPr>
        <p:spPr>
          <a:xfrm>
            <a:off x="0" y="0"/>
            <a:ext cx="669240" cy="11397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Autofit/>
          </a:bodyPr>
          <a:lstStyle>
            <a:lvl1pPr algn="ctr">
              <a:lnSpc>
                <a:spcPct val="100000"/>
              </a:lnSpc>
              <a:buNone/>
              <a:tabLst>
                <a:tab algn="l" pos="0"/>
              </a:tabLst>
              <a:defRPr b="0" lang="en" sz="2400" spc="-1" strike="noStrike">
                <a:solidFill>
                  <a:srgbClr val="ffffff"/>
                </a:solidFill>
                <a:latin typeface="Dosis"/>
                <a:ea typeface="Dosis"/>
              </a:defRPr>
            </a:lvl1pPr>
          </a:lstStyle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fld id="{F2C97D95-C528-47FD-AA7E-59131E01792C}" type="slidenum">
              <a:rPr b="0" lang="en" sz="2400" spc="-1" strike="noStrike">
                <a:solidFill>
                  <a:srgbClr val="ffffff"/>
                </a:solidFill>
                <a:latin typeface="Dosis"/>
                <a:ea typeface="Dosis"/>
              </a:rPr>
              <a:t>&lt;número&gt;</a:t>
            </a:fld>
            <a:endParaRPr b="0" lang="es-ES" sz="24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PlaceHolder 1"/>
          <p:cNvSpPr>
            <a:spLocks noGrp="1"/>
          </p:cNvSpPr>
          <p:nvPr>
            <p:ph type="title"/>
          </p:nvPr>
        </p:nvSpPr>
        <p:spPr>
          <a:xfrm>
            <a:off x="685800" y="1907640"/>
            <a:ext cx="6075360" cy="10447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4800" spc="-1" strike="noStrike">
                <a:solidFill>
                  <a:srgbClr val="ffffff"/>
                </a:solidFill>
                <a:latin typeface="Dosis"/>
                <a:ea typeface="Dosis"/>
              </a:rPr>
              <a:t>What are time series?</a:t>
            </a:r>
            <a:endParaRPr b="0" lang="es-ES" sz="4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2" name="PlaceHolder 2"/>
          <p:cNvSpPr>
            <a:spLocks noGrp="1"/>
          </p:cNvSpPr>
          <p:nvPr>
            <p:ph type="subTitle"/>
          </p:nvPr>
        </p:nvSpPr>
        <p:spPr>
          <a:xfrm>
            <a:off x="685800" y="3082320"/>
            <a:ext cx="5007960" cy="6872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800" spc="-1" strike="noStrike">
                <a:solidFill>
                  <a:srgbClr val="415665"/>
                </a:solidFill>
                <a:latin typeface="Source Sans Pro"/>
                <a:ea typeface="Source Sans Pro"/>
              </a:rPr>
              <a:t>Identify temporal data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243" name="PlaceHolder 3"/>
          <p:cNvSpPr>
            <a:spLocks noGrp="1"/>
          </p:cNvSpPr>
          <p:nvPr>
            <p:ph type="sldNum" idx="12"/>
          </p:nvPr>
        </p:nvSpPr>
        <p:spPr>
          <a:xfrm>
            <a:off x="0" y="3420000"/>
            <a:ext cx="669240" cy="17233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Autofit/>
          </a:bodyPr>
          <a:lstStyle>
            <a:lvl1pPr algn="ctr">
              <a:lnSpc>
                <a:spcPct val="100000"/>
              </a:lnSpc>
              <a:buNone/>
              <a:tabLst>
                <a:tab algn="l" pos="0"/>
              </a:tabLst>
              <a:defRPr b="0" lang="en" sz="2400" spc="-1" strike="noStrike">
                <a:solidFill>
                  <a:srgbClr val="0db7c4"/>
                </a:solidFill>
                <a:latin typeface="Dosis"/>
                <a:ea typeface="Dosis"/>
              </a:defRPr>
            </a:lvl1pPr>
          </a:lstStyle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fld id="{475DAFFF-457A-4BAC-BCF6-05547D7B853B}" type="slidenum">
              <a:rPr b="0" lang="en" sz="2400" spc="-1" strike="noStrike">
                <a:solidFill>
                  <a:srgbClr val="0db7c4"/>
                </a:solidFill>
                <a:latin typeface="Dosis"/>
                <a:ea typeface="Dosis"/>
              </a:rPr>
              <a:t>&lt;número&gt;</a:t>
            </a:fld>
            <a:endParaRPr b="0" lang="es-ES" sz="24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PlaceHolder 1"/>
          <p:cNvSpPr>
            <a:spLocks noGrp="1"/>
          </p:cNvSpPr>
          <p:nvPr>
            <p:ph type="title"/>
          </p:nvPr>
        </p:nvSpPr>
        <p:spPr>
          <a:xfrm>
            <a:off x="844560" y="5760"/>
            <a:ext cx="3552120" cy="11397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400" spc="-1" strike="noStrike">
                <a:solidFill>
                  <a:srgbClr val="0db7c4"/>
                </a:solidFill>
                <a:latin typeface="Dosis"/>
                <a:ea typeface="Dosis"/>
              </a:rPr>
              <a:t>A first time series with refill</a:t>
            </a:r>
            <a:endParaRPr b="0" lang="es-E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5" name="PlaceHolder 2"/>
          <p:cNvSpPr>
            <a:spLocks noGrp="1"/>
          </p:cNvSpPr>
          <p:nvPr>
            <p:ph type="sldNum" idx="13"/>
          </p:nvPr>
        </p:nvSpPr>
        <p:spPr>
          <a:xfrm>
            <a:off x="0" y="0"/>
            <a:ext cx="669240" cy="11397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Autofit/>
          </a:bodyPr>
          <a:lstStyle>
            <a:lvl1pPr algn="ctr">
              <a:lnSpc>
                <a:spcPct val="100000"/>
              </a:lnSpc>
              <a:buNone/>
              <a:tabLst>
                <a:tab algn="l" pos="0"/>
              </a:tabLst>
              <a:defRPr b="0" lang="en" sz="2400" spc="-1" strike="noStrike">
                <a:solidFill>
                  <a:srgbClr val="ffffff"/>
                </a:solidFill>
                <a:latin typeface="Dosis"/>
                <a:ea typeface="Dosis"/>
              </a:defRPr>
            </a:lvl1pPr>
          </a:lstStyle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fld id="{4222E089-8BBF-495C-ADFE-93A9FD51EAC5}" type="slidenum">
              <a:rPr b="0" lang="en" sz="2400" spc="-1" strike="noStrike">
                <a:solidFill>
                  <a:srgbClr val="ffffff"/>
                </a:solidFill>
                <a:latin typeface="Dosis"/>
                <a:ea typeface="Dosis"/>
              </a:rPr>
              <a:t>&lt;número&gt;</a:t>
            </a:fld>
            <a:endParaRPr b="0" lang="es-ES" sz="2400" spc="-1" strike="noStrike">
              <a:latin typeface="Times New Roman"/>
            </a:endParaRPr>
          </a:p>
        </p:txBody>
      </p:sp>
      <p:graphicFrame>
        <p:nvGraphicFramePr>
          <p:cNvPr id="246" name="Google Shape;228;p24"/>
          <p:cNvGraphicFramePr/>
          <p:nvPr/>
        </p:nvGraphicFramePr>
        <p:xfrm>
          <a:off x="952560" y="1564560"/>
          <a:ext cx="2654280" cy="2872800"/>
        </p:xfrm>
        <a:graphic>
          <a:graphicData uri="http://schemas.openxmlformats.org/drawingml/2006/table">
            <a:tbl>
              <a:tblPr/>
              <a:tblGrid>
                <a:gridCol w="1327320"/>
                <a:gridCol w="1327320"/>
              </a:tblGrid>
              <a:tr h="688320">
                <a:tc>
                  <a:txBody>
                    <a:bodyPr lIns="91080" rIns="91080" tIns="68400" bIns="6840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s-ES" sz="1400" spc="-1" strike="noStrike">
                          <a:solidFill>
                            <a:srgbClr val="0db7c4"/>
                          </a:solidFill>
                          <a:latin typeface="Source Sans Pro"/>
                          <a:ea typeface="Source Sans Pro"/>
                        </a:rPr>
                        <a:t>Time</a:t>
                      </a:r>
                      <a:endParaRPr b="0" lang="es-ES" sz="1400" spc="-1" strike="noStrike"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d9d9d9"/>
                      </a:solidFill>
                    </a:lnL>
                    <a:lnR w="9360">
                      <a:solidFill>
                        <a:srgbClr val="d9d9d9"/>
                      </a:solidFill>
                    </a:lnR>
                    <a:lnT w="9360">
                      <a:solidFill>
                        <a:srgbClr val="d9d9d9"/>
                      </a:solidFill>
                    </a:lnT>
                    <a:lnB w="38160">
                      <a:solidFill>
                        <a:srgbClr val="0db7c4"/>
                      </a:solidFill>
                    </a:lnB>
                    <a:solidFill>
                      <a:srgbClr val="f6f6f6"/>
                    </a:solidFill>
                  </a:tcPr>
                </a:tc>
                <a:tc>
                  <a:txBody>
                    <a:bodyPr lIns="91080" rIns="91080" tIns="68400" bIns="684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" sz="1100" spc="-1" strike="noStrike">
                          <a:solidFill>
                            <a:srgbClr val="0db7c4"/>
                          </a:solidFill>
                          <a:latin typeface="Source Sans Pro"/>
                          <a:ea typeface="Source Sans Pro"/>
                        </a:rPr>
                        <a:t>Available food (gr)</a:t>
                      </a:r>
                      <a:endParaRPr b="0" lang="es-ES" sz="1100" spc="-1" strike="noStrike"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d9d9d9"/>
                      </a:solidFill>
                    </a:lnL>
                    <a:lnR w="9360">
                      <a:solidFill>
                        <a:srgbClr val="d9d9d9"/>
                      </a:solidFill>
                    </a:lnR>
                    <a:lnT w="9360">
                      <a:solidFill>
                        <a:srgbClr val="d9d9d9"/>
                      </a:solidFill>
                    </a:lnT>
                    <a:lnB w="38160">
                      <a:solidFill>
                        <a:srgbClr val="0db7c4"/>
                      </a:solidFill>
                    </a:lnB>
                    <a:solidFill>
                      <a:srgbClr val="f6f6f6"/>
                    </a:solidFill>
                  </a:tcPr>
                </a:tc>
              </a:tr>
              <a:tr h="414720">
                <a:tc>
                  <a:txBody>
                    <a:bodyPr lIns="91080" rIns="91080" tIns="68400" bIns="68400" anchor="ctr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" sz="1100" spc="-1" strike="noStrike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</a:rPr>
                        <a:t>7:00 AM</a:t>
                      </a:r>
                      <a:endParaRPr b="0" lang="es-ES" sz="1100" spc="-1" strike="noStrike"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d9d9d9"/>
                      </a:solidFill>
                    </a:lnL>
                    <a:lnR w="9360">
                      <a:solidFill>
                        <a:srgbClr val="d9d9d9"/>
                      </a:solidFill>
                    </a:lnR>
                    <a:lnT w="38160">
                      <a:solidFill>
                        <a:srgbClr val="0db7c4"/>
                      </a:solidFill>
                    </a:lnT>
                    <a:lnB w="9360">
                      <a:solidFill>
                        <a:srgbClr val="d9d9d9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1080" rIns="91080" tIns="68400" bIns="684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n" sz="1100" spc="-1" strike="noStrike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</a:rPr>
                        <a:t>200</a:t>
                      </a:r>
                      <a:endParaRPr b="0" lang="es-ES" sz="1100" spc="-1" strike="noStrike"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d9d9d9"/>
                      </a:solidFill>
                    </a:lnL>
                    <a:lnR w="9360">
                      <a:solidFill>
                        <a:srgbClr val="d9d9d9"/>
                      </a:solidFill>
                    </a:lnR>
                    <a:lnT w="38160">
                      <a:solidFill>
                        <a:srgbClr val="0db7c4"/>
                      </a:solidFill>
                    </a:lnT>
                    <a:lnB w="9360">
                      <a:solidFill>
                        <a:srgbClr val="d9d9d9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469440">
                <a:tc>
                  <a:txBody>
                    <a:bodyPr lIns="91080" rIns="91080" tIns="68400" bIns="68400" anchor="ctr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" sz="1100" spc="-1" strike="noStrike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</a:rPr>
                        <a:t>12:00 AM</a:t>
                      </a:r>
                      <a:endParaRPr b="0" lang="es-ES" sz="1100" spc="-1" strike="noStrike"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d9d9d9"/>
                      </a:solidFill>
                    </a:lnL>
                    <a:lnR w="9360">
                      <a:solidFill>
                        <a:srgbClr val="d9d9d9"/>
                      </a:solidFill>
                    </a:lnR>
                    <a:lnT w="9360">
                      <a:solidFill>
                        <a:srgbClr val="d9d9d9"/>
                      </a:solidFill>
                    </a:lnT>
                    <a:lnB w="9360">
                      <a:solidFill>
                        <a:srgbClr val="d9d9d9"/>
                      </a:solidFill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 lIns="91080" rIns="91080" tIns="68400" bIns="684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n" sz="1100" spc="-1" strike="noStrike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</a:rPr>
                        <a:t>150</a:t>
                      </a:r>
                      <a:endParaRPr b="0" lang="es-ES" sz="1100" spc="-1" strike="noStrike"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d9d9d9"/>
                      </a:solidFill>
                    </a:lnL>
                    <a:lnR w="9360">
                      <a:solidFill>
                        <a:srgbClr val="d9d9d9"/>
                      </a:solidFill>
                    </a:lnR>
                    <a:lnT w="9360">
                      <a:solidFill>
                        <a:srgbClr val="d9d9d9"/>
                      </a:solidFill>
                    </a:lnT>
                    <a:lnB w="9360">
                      <a:solidFill>
                        <a:srgbClr val="d9d9d9"/>
                      </a:solidFill>
                    </a:lnB>
                    <a:solidFill>
                      <a:srgbClr val="f0f0f0"/>
                    </a:solidFill>
                  </a:tcPr>
                </a:tc>
              </a:tr>
              <a:tr h="427680">
                <a:tc>
                  <a:txBody>
                    <a:bodyPr lIns="91080" rIns="91080" tIns="68400" bIns="68400" anchor="ctr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" sz="1100" spc="-1" strike="noStrike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</a:rPr>
                        <a:t>03:00 PM</a:t>
                      </a:r>
                      <a:endParaRPr b="0" lang="es-ES" sz="1100" spc="-1" strike="noStrike"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d9d9d9"/>
                      </a:solidFill>
                    </a:lnL>
                    <a:lnR w="9360">
                      <a:solidFill>
                        <a:srgbClr val="d9d9d9"/>
                      </a:solidFill>
                    </a:lnR>
                    <a:lnT w="9360">
                      <a:solidFill>
                        <a:srgbClr val="d9d9d9"/>
                      </a:solidFill>
                    </a:lnT>
                    <a:lnB w="9360">
                      <a:solidFill>
                        <a:srgbClr val="d9d9d9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1080" rIns="91080" tIns="68400" bIns="684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n" sz="1100" spc="-1" strike="noStrike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</a:rPr>
                        <a:t>100</a:t>
                      </a:r>
                      <a:endParaRPr b="0" lang="es-ES" sz="1100" spc="-1" strike="noStrike"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d9d9d9"/>
                      </a:solidFill>
                    </a:lnL>
                    <a:lnR w="9360">
                      <a:solidFill>
                        <a:srgbClr val="d9d9d9"/>
                      </a:solidFill>
                    </a:lnR>
                    <a:lnT w="9360">
                      <a:solidFill>
                        <a:srgbClr val="d9d9d9"/>
                      </a:solidFill>
                    </a:lnT>
                    <a:lnB w="9360">
                      <a:solidFill>
                        <a:srgbClr val="d9d9d9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435960">
                <a:tc>
                  <a:txBody>
                    <a:bodyPr lIns="91080" rIns="91080" tIns="68400" bIns="68400" anchor="ctr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s-ES" sz="1100" spc="-1" strike="noStrike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</a:rPr>
                        <a:t>07:00 PM</a:t>
                      </a:r>
                      <a:endParaRPr b="0" lang="es-ES" sz="1100" spc="-1" strike="noStrike"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d9d9d9"/>
                      </a:solidFill>
                    </a:lnL>
                    <a:lnR w="9360">
                      <a:solidFill>
                        <a:srgbClr val="d9d9d9"/>
                      </a:solidFill>
                    </a:lnR>
                    <a:lnT w="9360">
                      <a:solidFill>
                        <a:srgbClr val="d9d9d9"/>
                      </a:solidFill>
                    </a:lnT>
                    <a:lnB w="9360">
                      <a:solidFill>
                        <a:srgbClr val="d9d9d9"/>
                      </a:solidFill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 lIns="91080" rIns="91080" tIns="68400" bIns="684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s-ES" sz="1100" spc="-1" strike="noStrike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</a:rPr>
                        <a:t>50</a:t>
                      </a:r>
                      <a:endParaRPr b="0" lang="es-ES" sz="1100" spc="-1" strike="noStrike"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d9d9d9"/>
                      </a:solidFill>
                    </a:lnL>
                    <a:lnR w="9360">
                      <a:solidFill>
                        <a:srgbClr val="d9d9d9"/>
                      </a:solidFill>
                    </a:lnR>
                    <a:lnT w="9360">
                      <a:solidFill>
                        <a:srgbClr val="d9d9d9"/>
                      </a:solidFill>
                    </a:lnT>
                    <a:lnB w="9360">
                      <a:solidFill>
                        <a:srgbClr val="d9d9d9"/>
                      </a:solidFill>
                    </a:lnB>
                    <a:solidFill>
                      <a:srgbClr val="f0f0f0"/>
                    </a:solidFill>
                  </a:tcPr>
                </a:tc>
              </a:tr>
              <a:tr h="436680">
                <a:tc>
                  <a:txBody>
                    <a:bodyPr lIns="91080" rIns="91080" tIns="68400" bIns="68400" anchor="ctr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s-ES" sz="1100" spc="-1" strike="noStrike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</a:rPr>
                        <a:t>11:00 PM</a:t>
                      </a:r>
                      <a:endParaRPr b="0" lang="es-ES" sz="1100" spc="-1" strike="noStrike"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d9d9d9"/>
                      </a:solidFill>
                    </a:lnL>
                    <a:lnR w="9360">
                      <a:solidFill>
                        <a:srgbClr val="d9d9d9"/>
                      </a:solidFill>
                    </a:lnR>
                    <a:lnT w="9360">
                      <a:solidFill>
                        <a:srgbClr val="d9d9d9"/>
                      </a:solidFill>
                    </a:lnT>
                    <a:lnB w="9360">
                      <a:solidFill>
                        <a:srgbClr val="d9d9d9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1080" rIns="91080" tIns="68400" bIns="684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s-ES" sz="1100" spc="-1" strike="noStrike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</a:rPr>
                        <a:t>0</a:t>
                      </a:r>
                      <a:endParaRPr b="0" lang="es-ES" sz="1100" spc="-1" strike="noStrike"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d9d9d9"/>
                      </a:solidFill>
                    </a:lnL>
                    <a:lnR w="9360">
                      <a:solidFill>
                        <a:srgbClr val="d9d9d9"/>
                      </a:solidFill>
                    </a:lnR>
                    <a:lnT w="9360">
                      <a:solidFill>
                        <a:srgbClr val="d9d9d9"/>
                      </a:solidFill>
                    </a:lnT>
                    <a:lnB w="9360">
                      <a:solidFill>
                        <a:srgbClr val="d9d9d9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247" name="Picture 2" descr="Dibujos para colorear de un gato comiendo cereal en un tazón ai ..."/>
          <p:cNvPicPr/>
          <p:nvPr/>
        </p:nvPicPr>
        <p:blipFill>
          <a:blip r:embed="rId1"/>
          <a:stretch/>
        </p:blipFill>
        <p:spPr>
          <a:xfrm>
            <a:off x="7004880" y="3013920"/>
            <a:ext cx="1966680" cy="1966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PlaceHolder 1"/>
          <p:cNvSpPr>
            <a:spLocks noGrp="1"/>
          </p:cNvSpPr>
          <p:nvPr>
            <p:ph type="title"/>
          </p:nvPr>
        </p:nvSpPr>
        <p:spPr>
          <a:xfrm>
            <a:off x="844560" y="5760"/>
            <a:ext cx="3552120" cy="11397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400" spc="-1" strike="noStrike">
                <a:solidFill>
                  <a:srgbClr val="0db7c4"/>
                </a:solidFill>
                <a:latin typeface="Dosis"/>
                <a:ea typeface="Dosis"/>
              </a:rPr>
              <a:t>A first time series with refill</a:t>
            </a:r>
            <a:endParaRPr b="0" lang="es-E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9" name="PlaceHolder 2"/>
          <p:cNvSpPr>
            <a:spLocks noGrp="1"/>
          </p:cNvSpPr>
          <p:nvPr>
            <p:ph type="sldNum" idx="14"/>
          </p:nvPr>
        </p:nvSpPr>
        <p:spPr>
          <a:xfrm>
            <a:off x="0" y="0"/>
            <a:ext cx="669240" cy="11397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Autofit/>
          </a:bodyPr>
          <a:lstStyle>
            <a:lvl1pPr algn="ctr">
              <a:lnSpc>
                <a:spcPct val="100000"/>
              </a:lnSpc>
              <a:buNone/>
              <a:tabLst>
                <a:tab algn="l" pos="0"/>
              </a:tabLst>
              <a:defRPr b="0" lang="en" sz="2400" spc="-1" strike="noStrike">
                <a:solidFill>
                  <a:srgbClr val="ffffff"/>
                </a:solidFill>
                <a:latin typeface="Dosis"/>
                <a:ea typeface="Dosis"/>
              </a:defRPr>
            </a:lvl1pPr>
          </a:lstStyle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fld id="{3CACB0E1-1528-44A4-9299-F19581E3E5C3}" type="slidenum">
              <a:rPr b="0" lang="en" sz="2400" spc="-1" strike="noStrike">
                <a:solidFill>
                  <a:srgbClr val="ffffff"/>
                </a:solidFill>
                <a:latin typeface="Dosis"/>
                <a:ea typeface="Dosis"/>
              </a:rPr>
              <a:t>&lt;número&gt;</a:t>
            </a:fld>
            <a:endParaRPr b="0" lang="es-ES" sz="2400" spc="-1" strike="noStrike">
              <a:latin typeface="Times New Roman"/>
            </a:endParaRPr>
          </a:p>
        </p:txBody>
      </p:sp>
      <p:pic>
        <p:nvPicPr>
          <p:cNvPr id="250" name="Picture 2" descr="Dibujos para colorear de un gato comiendo cereal en un tazón ai ..."/>
          <p:cNvPicPr/>
          <p:nvPr/>
        </p:nvPicPr>
        <p:blipFill>
          <a:blip r:embed="rId1"/>
          <a:stretch/>
        </p:blipFill>
        <p:spPr>
          <a:xfrm>
            <a:off x="7004880" y="3013920"/>
            <a:ext cx="1966680" cy="1966680"/>
          </a:xfrm>
          <a:prstGeom prst="rect">
            <a:avLst/>
          </a:prstGeom>
          <a:ln w="0">
            <a:noFill/>
          </a:ln>
        </p:spPr>
      </p:pic>
      <p:graphicFrame>
        <p:nvGraphicFramePr>
          <p:cNvPr id="251" name="Gráfico 6"/>
          <p:cNvGraphicFramePr/>
          <p:nvPr/>
        </p:nvGraphicFramePr>
        <p:xfrm>
          <a:off x="1660680" y="1090800"/>
          <a:ext cx="5472000" cy="38458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PlaceHolder 1"/>
          <p:cNvSpPr>
            <a:spLocks noGrp="1"/>
          </p:cNvSpPr>
          <p:nvPr>
            <p:ph type="title"/>
          </p:nvPr>
        </p:nvSpPr>
        <p:spPr>
          <a:xfrm>
            <a:off x="844560" y="5760"/>
            <a:ext cx="3552120" cy="11397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400" spc="-1" strike="noStrike">
                <a:solidFill>
                  <a:srgbClr val="0db7c4"/>
                </a:solidFill>
                <a:latin typeface="Dosis"/>
                <a:ea typeface="Dosis"/>
              </a:rPr>
              <a:t>A first time series</a:t>
            </a:r>
            <a:endParaRPr b="0" lang="es-E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3" name="PlaceHolder 2"/>
          <p:cNvSpPr>
            <a:spLocks noGrp="1"/>
          </p:cNvSpPr>
          <p:nvPr>
            <p:ph type="sldNum" idx="15"/>
          </p:nvPr>
        </p:nvSpPr>
        <p:spPr>
          <a:xfrm>
            <a:off x="0" y="0"/>
            <a:ext cx="669240" cy="11397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Autofit/>
          </a:bodyPr>
          <a:lstStyle>
            <a:lvl1pPr algn="ctr">
              <a:lnSpc>
                <a:spcPct val="100000"/>
              </a:lnSpc>
              <a:buNone/>
              <a:tabLst>
                <a:tab algn="l" pos="0"/>
              </a:tabLst>
              <a:defRPr b="0" lang="en" sz="2400" spc="-1" strike="noStrike">
                <a:solidFill>
                  <a:srgbClr val="ffffff"/>
                </a:solidFill>
                <a:latin typeface="Dosis"/>
                <a:ea typeface="Dosis"/>
              </a:defRPr>
            </a:lvl1pPr>
          </a:lstStyle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fld id="{33A9A7A2-6A09-4F03-B9FC-B653228D701A}" type="slidenum">
              <a:rPr b="0" lang="en" sz="2400" spc="-1" strike="noStrike">
                <a:solidFill>
                  <a:srgbClr val="ffffff"/>
                </a:solidFill>
                <a:latin typeface="Dosis"/>
                <a:ea typeface="Dosis"/>
              </a:rPr>
              <a:t>&lt;número&gt;</a:t>
            </a:fld>
            <a:endParaRPr b="0" lang="es-ES" sz="2400" spc="-1" strike="noStrike">
              <a:latin typeface="Times New Roman"/>
            </a:endParaRPr>
          </a:p>
        </p:txBody>
      </p:sp>
      <p:graphicFrame>
        <p:nvGraphicFramePr>
          <p:cNvPr id="254" name="Google Shape;228;p24"/>
          <p:cNvGraphicFramePr/>
          <p:nvPr/>
        </p:nvGraphicFramePr>
        <p:xfrm>
          <a:off x="952560" y="1564560"/>
          <a:ext cx="2654280" cy="3309120"/>
        </p:xfrm>
        <a:graphic>
          <a:graphicData uri="http://schemas.openxmlformats.org/drawingml/2006/table">
            <a:tbl>
              <a:tblPr/>
              <a:tblGrid>
                <a:gridCol w="1327320"/>
                <a:gridCol w="1327320"/>
              </a:tblGrid>
              <a:tr h="688320">
                <a:tc>
                  <a:txBody>
                    <a:bodyPr lIns="91080" rIns="91080" tIns="68400" bIns="6840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s-ES" sz="1400" spc="-1" strike="noStrike">
                          <a:solidFill>
                            <a:srgbClr val="0db7c4"/>
                          </a:solidFill>
                          <a:latin typeface="Source Sans Pro"/>
                          <a:ea typeface="Source Sans Pro"/>
                        </a:rPr>
                        <a:t>Time</a:t>
                      </a:r>
                      <a:endParaRPr b="0" lang="es-ES" sz="1400" spc="-1" strike="noStrike"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d9d9d9"/>
                      </a:solidFill>
                    </a:lnL>
                    <a:lnR w="9360">
                      <a:solidFill>
                        <a:srgbClr val="d9d9d9"/>
                      </a:solidFill>
                    </a:lnR>
                    <a:lnT w="9360">
                      <a:solidFill>
                        <a:srgbClr val="d9d9d9"/>
                      </a:solidFill>
                    </a:lnT>
                    <a:lnB w="38160">
                      <a:solidFill>
                        <a:srgbClr val="0db7c4"/>
                      </a:solidFill>
                    </a:lnB>
                    <a:solidFill>
                      <a:srgbClr val="f6f6f6"/>
                    </a:solidFill>
                  </a:tcPr>
                </a:tc>
                <a:tc>
                  <a:txBody>
                    <a:bodyPr lIns="91080" rIns="91080" tIns="68400" bIns="684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" sz="1100" spc="-1" strike="noStrike">
                          <a:solidFill>
                            <a:srgbClr val="0db7c4"/>
                          </a:solidFill>
                          <a:latin typeface="Source Sans Pro"/>
                          <a:ea typeface="Source Sans Pro"/>
                        </a:rPr>
                        <a:t>Available food (grs)</a:t>
                      </a:r>
                      <a:endParaRPr b="0" lang="es-ES" sz="1100" spc="-1" strike="noStrike"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d9d9d9"/>
                      </a:solidFill>
                    </a:lnL>
                    <a:lnR w="9360">
                      <a:solidFill>
                        <a:srgbClr val="d9d9d9"/>
                      </a:solidFill>
                    </a:lnR>
                    <a:lnT w="9360">
                      <a:solidFill>
                        <a:srgbClr val="d9d9d9"/>
                      </a:solidFill>
                    </a:lnT>
                    <a:lnB w="38160">
                      <a:solidFill>
                        <a:srgbClr val="0db7c4"/>
                      </a:solidFill>
                    </a:lnB>
                    <a:solidFill>
                      <a:srgbClr val="f6f6f6"/>
                    </a:solidFill>
                  </a:tcPr>
                </a:tc>
              </a:tr>
              <a:tr h="414720">
                <a:tc>
                  <a:txBody>
                    <a:bodyPr lIns="91080" rIns="91080" tIns="68400" bIns="68400" anchor="ctr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" sz="1100" spc="-1" strike="noStrike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</a:rPr>
                        <a:t>7:00 AM</a:t>
                      </a:r>
                      <a:endParaRPr b="0" lang="es-ES" sz="1100" spc="-1" strike="noStrike"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d9d9d9"/>
                      </a:solidFill>
                    </a:lnL>
                    <a:lnR w="9360">
                      <a:solidFill>
                        <a:srgbClr val="d9d9d9"/>
                      </a:solidFill>
                    </a:lnR>
                    <a:lnT w="38160">
                      <a:solidFill>
                        <a:srgbClr val="0db7c4"/>
                      </a:solidFill>
                    </a:lnT>
                    <a:lnB w="9360">
                      <a:solidFill>
                        <a:srgbClr val="d9d9d9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1080" rIns="91080" tIns="68400" bIns="684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n" sz="1100" spc="-1" strike="noStrike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</a:rPr>
                        <a:t>100</a:t>
                      </a:r>
                      <a:endParaRPr b="0" lang="es-ES" sz="1100" spc="-1" strike="noStrike"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d9d9d9"/>
                      </a:solidFill>
                    </a:lnL>
                    <a:lnR w="9360">
                      <a:solidFill>
                        <a:srgbClr val="d9d9d9"/>
                      </a:solidFill>
                    </a:lnR>
                    <a:lnT w="38160">
                      <a:solidFill>
                        <a:srgbClr val="0db7c4"/>
                      </a:solidFill>
                    </a:lnT>
                    <a:lnB w="9360">
                      <a:solidFill>
                        <a:srgbClr val="d9d9d9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469440">
                <a:tc>
                  <a:txBody>
                    <a:bodyPr lIns="91080" rIns="91080" tIns="68400" bIns="68400" anchor="ctr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" sz="1100" spc="-1" strike="noStrike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</a:rPr>
                        <a:t>12:00 AM</a:t>
                      </a:r>
                      <a:endParaRPr b="0" lang="es-ES" sz="1100" spc="-1" strike="noStrike"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d9d9d9"/>
                      </a:solidFill>
                    </a:lnL>
                    <a:lnR w="9360">
                      <a:solidFill>
                        <a:srgbClr val="d9d9d9"/>
                      </a:solidFill>
                    </a:lnR>
                    <a:lnT w="9360">
                      <a:solidFill>
                        <a:srgbClr val="d9d9d9"/>
                      </a:solidFill>
                    </a:lnT>
                    <a:lnB w="9360">
                      <a:solidFill>
                        <a:srgbClr val="d9d9d9"/>
                      </a:solidFill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 lIns="91080" rIns="91080" tIns="68400" bIns="684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n" sz="1100" spc="-1" strike="noStrike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</a:rPr>
                        <a:t>50</a:t>
                      </a:r>
                      <a:endParaRPr b="0" lang="es-ES" sz="1100" spc="-1" strike="noStrike"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d9d9d9"/>
                      </a:solidFill>
                    </a:lnL>
                    <a:lnR w="9360">
                      <a:solidFill>
                        <a:srgbClr val="d9d9d9"/>
                      </a:solidFill>
                    </a:lnR>
                    <a:lnT w="9360">
                      <a:solidFill>
                        <a:srgbClr val="d9d9d9"/>
                      </a:solidFill>
                    </a:lnT>
                    <a:lnB w="9360">
                      <a:solidFill>
                        <a:srgbClr val="d9d9d9"/>
                      </a:solidFill>
                    </a:lnB>
                    <a:solidFill>
                      <a:srgbClr val="f0f0f0"/>
                    </a:solidFill>
                  </a:tcPr>
                </a:tc>
              </a:tr>
              <a:tr h="427680">
                <a:tc>
                  <a:txBody>
                    <a:bodyPr lIns="91080" rIns="91080" tIns="68400" bIns="68400" anchor="ctr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n" sz="1100" spc="-1" strike="noStrike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</a:rPr>
                        <a:t>03:00 PM</a:t>
                      </a:r>
                      <a:endParaRPr b="0" lang="es-ES" sz="1100" spc="-1" strike="noStrike"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d9d9d9"/>
                      </a:solidFill>
                    </a:lnL>
                    <a:lnR w="9360">
                      <a:solidFill>
                        <a:srgbClr val="d9d9d9"/>
                      </a:solidFill>
                    </a:lnR>
                    <a:lnT w="9360">
                      <a:solidFill>
                        <a:srgbClr val="d9d9d9"/>
                      </a:solidFill>
                    </a:lnT>
                    <a:lnB w="9360">
                      <a:solidFill>
                        <a:srgbClr val="d9d9d9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1080" rIns="91080" tIns="68400" bIns="684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n" sz="1100" spc="-1" strike="noStrike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</a:rPr>
                        <a:t>0</a:t>
                      </a:r>
                      <a:endParaRPr b="0" lang="es-ES" sz="1100" spc="-1" strike="noStrike"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d9d9d9"/>
                      </a:solidFill>
                    </a:lnL>
                    <a:lnR w="9360">
                      <a:solidFill>
                        <a:srgbClr val="d9d9d9"/>
                      </a:solidFill>
                    </a:lnR>
                    <a:lnT w="9360">
                      <a:solidFill>
                        <a:srgbClr val="d9d9d9"/>
                      </a:solidFill>
                    </a:lnT>
                    <a:lnB w="9360">
                      <a:solidFill>
                        <a:srgbClr val="d9d9d9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435960">
                <a:tc>
                  <a:txBody>
                    <a:bodyPr lIns="91080" rIns="91080" tIns="68400" bIns="68400" anchor="ctr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s-ES" sz="1100" spc="-1" strike="noStrike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</a:rPr>
                        <a:t>06:30 PM</a:t>
                      </a:r>
                      <a:endParaRPr b="0" lang="es-ES" sz="1100" spc="-1" strike="noStrike"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d9d9d9"/>
                      </a:solidFill>
                    </a:lnL>
                    <a:lnR w="9360">
                      <a:solidFill>
                        <a:srgbClr val="d9d9d9"/>
                      </a:solidFill>
                    </a:lnR>
                    <a:lnT w="9360">
                      <a:solidFill>
                        <a:srgbClr val="d9d9d9"/>
                      </a:solidFill>
                    </a:lnT>
                    <a:lnB w="9360">
                      <a:solidFill>
                        <a:srgbClr val="d9d9d9"/>
                      </a:solidFill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 lIns="91080" rIns="91080" tIns="68400" bIns="684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s-ES" sz="1100" spc="-1" strike="noStrike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</a:rPr>
                        <a:t>100</a:t>
                      </a:r>
                      <a:endParaRPr b="0" lang="es-ES" sz="1100" spc="-1" strike="noStrike"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d9d9d9"/>
                      </a:solidFill>
                    </a:lnL>
                    <a:lnR w="9360">
                      <a:solidFill>
                        <a:srgbClr val="d9d9d9"/>
                      </a:solidFill>
                    </a:lnR>
                    <a:lnT w="9360">
                      <a:solidFill>
                        <a:srgbClr val="d9d9d9"/>
                      </a:solidFill>
                    </a:lnT>
                    <a:lnB w="9360">
                      <a:solidFill>
                        <a:srgbClr val="d9d9d9"/>
                      </a:solidFill>
                    </a:lnB>
                    <a:solidFill>
                      <a:srgbClr val="f0f0f0"/>
                    </a:solidFill>
                  </a:tcPr>
                </a:tc>
              </a:tr>
              <a:tr h="435960">
                <a:tc>
                  <a:txBody>
                    <a:bodyPr lIns="91080" rIns="91080" tIns="68400" bIns="68400" anchor="ctr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s-ES" sz="1100" spc="-1" strike="noStrike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</a:rPr>
                        <a:t>07:00 PM</a:t>
                      </a:r>
                      <a:endParaRPr b="0" lang="es-ES" sz="1100" spc="-1" strike="noStrike"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d9d9d9"/>
                      </a:solidFill>
                    </a:lnL>
                    <a:lnR w="9360">
                      <a:solidFill>
                        <a:srgbClr val="d9d9d9"/>
                      </a:solidFill>
                    </a:lnR>
                    <a:lnT w="9360">
                      <a:solidFill>
                        <a:srgbClr val="d9d9d9"/>
                      </a:solidFill>
                    </a:lnT>
                    <a:lnB w="9360">
                      <a:solidFill>
                        <a:srgbClr val="d9d9d9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1080" rIns="91080" tIns="68400" bIns="684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s-ES" sz="1100" spc="-1" strike="noStrike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</a:rPr>
                        <a:t>50</a:t>
                      </a:r>
                      <a:endParaRPr b="0" lang="es-ES" sz="1100" spc="-1" strike="noStrike"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d9d9d9"/>
                      </a:solidFill>
                    </a:lnL>
                    <a:lnR w="9360">
                      <a:solidFill>
                        <a:srgbClr val="d9d9d9"/>
                      </a:solidFill>
                    </a:lnR>
                    <a:lnT w="9360">
                      <a:solidFill>
                        <a:srgbClr val="d9d9d9"/>
                      </a:solidFill>
                    </a:lnT>
                    <a:lnB w="9360">
                      <a:solidFill>
                        <a:srgbClr val="d9d9d9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437040">
                <a:tc>
                  <a:txBody>
                    <a:bodyPr lIns="91080" rIns="91080" tIns="68400" bIns="68400" anchor="ctr">
                      <a:noAutofit/>
                    </a:bodyPr>
                    <a:p>
                      <a:pPr algn="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0" lang="es-ES" sz="1100" spc="-1" strike="noStrike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</a:rPr>
                        <a:t>11:00 PM</a:t>
                      </a:r>
                      <a:endParaRPr b="0" lang="es-ES" sz="1100" spc="-1" strike="noStrike"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d9d9d9"/>
                      </a:solidFill>
                    </a:lnL>
                    <a:lnR w="9360">
                      <a:solidFill>
                        <a:srgbClr val="d9d9d9"/>
                      </a:solidFill>
                    </a:lnR>
                    <a:lnT w="9360">
                      <a:solidFill>
                        <a:srgbClr val="d9d9d9"/>
                      </a:solidFill>
                    </a:lnT>
                    <a:lnB w="9360">
                      <a:solidFill>
                        <a:srgbClr val="d9d9d9"/>
                      </a:solidFill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 lIns="91080" rIns="91080" tIns="68400" bIns="68400"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  <a:tabLst>
                          <a:tab algn="l" pos="0"/>
                        </a:tabLst>
                      </a:pPr>
                      <a:r>
                        <a:rPr b="1" lang="es-ES" sz="1100" spc="-1" strike="noStrike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</a:rPr>
                        <a:t>0</a:t>
                      </a:r>
                      <a:endParaRPr b="0" lang="es-ES" sz="1100" spc="-1" strike="noStrike"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d9d9d9"/>
                      </a:solidFill>
                    </a:lnL>
                    <a:lnR w="9360">
                      <a:solidFill>
                        <a:srgbClr val="d9d9d9"/>
                      </a:solidFill>
                    </a:lnR>
                    <a:lnT w="9360">
                      <a:solidFill>
                        <a:srgbClr val="d9d9d9"/>
                      </a:solidFill>
                    </a:lnT>
                    <a:lnB w="9360">
                      <a:solidFill>
                        <a:srgbClr val="d9d9d9"/>
                      </a:solidFill>
                    </a:lnB>
                    <a:solidFill>
                      <a:srgbClr val="f0f0f0"/>
                    </a:solidFill>
                  </a:tcPr>
                </a:tc>
              </a:tr>
            </a:tbl>
          </a:graphicData>
        </a:graphic>
      </p:graphicFrame>
      <p:pic>
        <p:nvPicPr>
          <p:cNvPr id="255" name="Picture 2" descr="Dibujos para colorear de un gato comiendo cereal en un tazón ai ..."/>
          <p:cNvPicPr/>
          <p:nvPr/>
        </p:nvPicPr>
        <p:blipFill>
          <a:blip r:embed="rId1"/>
          <a:stretch/>
        </p:blipFill>
        <p:spPr>
          <a:xfrm>
            <a:off x="7004880" y="3013920"/>
            <a:ext cx="1966680" cy="1966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db7c4"/>
      </a:dk2>
      <a:lt2>
        <a:srgbClr val="f6f6f6"/>
      </a:lt2>
      <a:accent1>
        <a:srgbClr val="0a95b0"/>
      </a:accent1>
      <a:accent2>
        <a:srgbClr val="a7e5e9"/>
      </a:accent2>
      <a:accent3>
        <a:srgbClr val="a9d039"/>
      </a:accent3>
      <a:accent4>
        <a:srgbClr val="ffbc00"/>
      </a:accent4>
      <a:accent5>
        <a:srgbClr val="f24745"/>
      </a:accent5>
      <a:accent6>
        <a:srgbClr val="b3b3b3"/>
      </a:accent6>
      <a:hlink>
        <a:srgbClr val="0db7c4"/>
      </a:hlink>
      <a:folHlink>
        <a:srgbClr val="6611cc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db7c4"/>
      </a:dk2>
      <a:lt2>
        <a:srgbClr val="f6f6f6"/>
      </a:lt2>
      <a:accent1>
        <a:srgbClr val="0a95b0"/>
      </a:accent1>
      <a:accent2>
        <a:srgbClr val="a7e5e9"/>
      </a:accent2>
      <a:accent3>
        <a:srgbClr val="a9d039"/>
      </a:accent3>
      <a:accent4>
        <a:srgbClr val="ffbc00"/>
      </a:accent4>
      <a:accent5>
        <a:srgbClr val="f24745"/>
      </a:accent5>
      <a:accent6>
        <a:srgbClr val="b3b3b3"/>
      </a:accent6>
      <a:hlink>
        <a:srgbClr val="0db7c4"/>
      </a:hlink>
      <a:folHlink>
        <a:srgbClr val="6611cc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db7c4"/>
      </a:dk2>
      <a:lt2>
        <a:srgbClr val="f6f6f6"/>
      </a:lt2>
      <a:accent1>
        <a:srgbClr val="0a95b0"/>
      </a:accent1>
      <a:accent2>
        <a:srgbClr val="a7e5e9"/>
      </a:accent2>
      <a:accent3>
        <a:srgbClr val="a9d039"/>
      </a:accent3>
      <a:accent4>
        <a:srgbClr val="ffbc00"/>
      </a:accent4>
      <a:accent5>
        <a:srgbClr val="f24745"/>
      </a:accent5>
      <a:accent6>
        <a:srgbClr val="b3b3b3"/>
      </a:accent6>
      <a:hlink>
        <a:srgbClr val="0db7c4"/>
      </a:hlink>
      <a:folHlink>
        <a:srgbClr val="6611cc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db7c4"/>
      </a:dk2>
      <a:lt2>
        <a:srgbClr val="f6f6f6"/>
      </a:lt2>
      <a:accent1>
        <a:srgbClr val="0a95b0"/>
      </a:accent1>
      <a:accent2>
        <a:srgbClr val="a7e5e9"/>
      </a:accent2>
      <a:accent3>
        <a:srgbClr val="a9d039"/>
      </a:accent3>
      <a:accent4>
        <a:srgbClr val="ffbc00"/>
      </a:accent4>
      <a:accent5>
        <a:srgbClr val="f24745"/>
      </a:accent5>
      <a:accent6>
        <a:srgbClr val="b3b3b3"/>
      </a:accent6>
      <a:hlink>
        <a:srgbClr val="0db7c4"/>
      </a:hlink>
      <a:folHlink>
        <a:srgbClr val="6611cc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db7c4"/>
      </a:dk2>
      <a:lt2>
        <a:srgbClr val="f6f6f6"/>
      </a:lt2>
      <a:accent1>
        <a:srgbClr val="0a95b0"/>
      </a:accent1>
      <a:accent2>
        <a:srgbClr val="a7e5e9"/>
      </a:accent2>
      <a:accent3>
        <a:srgbClr val="a9d039"/>
      </a:accent3>
      <a:accent4>
        <a:srgbClr val="ffbc00"/>
      </a:accent4>
      <a:accent5>
        <a:srgbClr val="f24745"/>
      </a:accent5>
      <a:accent6>
        <a:srgbClr val="b3b3b3"/>
      </a:accent6>
      <a:hlink>
        <a:srgbClr val="0db7c4"/>
      </a:hlink>
      <a:folHlink>
        <a:srgbClr val="6611cc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db7c4"/>
      </a:dk2>
      <a:lt2>
        <a:srgbClr val="f6f6f6"/>
      </a:lt2>
      <a:accent1>
        <a:srgbClr val="0a95b0"/>
      </a:accent1>
      <a:accent2>
        <a:srgbClr val="a7e5e9"/>
      </a:accent2>
      <a:accent3>
        <a:srgbClr val="a9d039"/>
      </a:accent3>
      <a:accent4>
        <a:srgbClr val="ffbc00"/>
      </a:accent4>
      <a:accent5>
        <a:srgbClr val="f24745"/>
      </a:accent5>
      <a:accent6>
        <a:srgbClr val="b3b3b3"/>
      </a:accent6>
      <a:hlink>
        <a:srgbClr val="0db7c4"/>
      </a:hlink>
      <a:folHlink>
        <a:srgbClr val="6611cc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757</TotalTime>
  <Application>LibreOffice/7.3.7.2$Linux_X86_64 LibreOffice_project/30$Build-2</Application>
  <AppVersion>15.0000</AppVersion>
  <Words>1306</Words>
  <Paragraphs>488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es-ES</dc:language>
  <cp:lastModifiedBy/>
  <dcterms:modified xsi:type="dcterms:W3CDTF">2024-11-25T17:22:08Z</dcterms:modified>
  <cp:revision>5</cp:revision>
  <dc:subject/>
  <dc:title>Malicious actors profiling and detection in Online Social Networks through Artificial Intelligence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44</vt:i4>
  </property>
  <property fmtid="{D5CDD505-2E9C-101B-9397-08002B2CF9AE}" pid="3" name="PresentationFormat">
    <vt:lpwstr>Presentación en pantalla (16:9)</vt:lpwstr>
  </property>
  <property fmtid="{D5CDD505-2E9C-101B-9397-08002B2CF9AE}" pid="4" name="Slides">
    <vt:i4>44</vt:i4>
  </property>
</Properties>
</file>